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0" r:id="rId2"/>
    <p:sldId id="256" r:id="rId3"/>
    <p:sldId id="282" r:id="rId4"/>
    <p:sldId id="264" r:id="rId5"/>
    <p:sldId id="265" r:id="rId6"/>
    <p:sldId id="258" r:id="rId7"/>
    <p:sldId id="269" r:id="rId8"/>
    <p:sldId id="270" r:id="rId9"/>
    <p:sldId id="277" r:id="rId10"/>
    <p:sldId id="278" r:id="rId11"/>
    <p:sldId id="279" r:id="rId12"/>
    <p:sldId id="260" r:id="rId13"/>
    <p:sldId id="266" r:id="rId14"/>
    <p:sldId id="261" r:id="rId15"/>
    <p:sldId id="267" r:id="rId16"/>
    <p:sldId id="259" r:id="rId17"/>
    <p:sldId id="262" r:id="rId18"/>
    <p:sldId id="271" r:id="rId19"/>
    <p:sldId id="257" r:id="rId20"/>
    <p:sldId id="263" r:id="rId21"/>
    <p:sldId id="273" r:id="rId22"/>
    <p:sldId id="274" r:id="rId23"/>
    <p:sldId id="276" r:id="rId24"/>
    <p:sldId id="275" r:id="rId25"/>
    <p:sldId id="281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rphy, Daniel (STFC,RAL,ISIS)" initials="MD(" lastIdx="1" clrIdx="0">
    <p:extLst>
      <p:ext uri="{19B8F6BF-5375-455C-9EA6-DF929625EA0E}">
        <p15:presenceInfo xmlns:p15="http://schemas.microsoft.com/office/powerpoint/2012/main" userId="S::daniel.murphy@stfc.ac.uk::a04c37b6-e55c-4dde-bbbc-91d2243434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FF00"/>
    <a:srgbClr val="C0DCF3"/>
    <a:srgbClr val="B24CFF"/>
    <a:srgbClr val="10FF00"/>
    <a:srgbClr val="FFB42B"/>
    <a:srgbClr val="FF8E3D"/>
    <a:srgbClr val="FF0F32"/>
    <a:srgbClr val="B0B0B0"/>
    <a:srgbClr val="E2A607"/>
    <a:srgbClr val="EDB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32"/>
    <p:restoredTop sz="97376"/>
  </p:normalViewPr>
  <p:slideViewPr>
    <p:cSldViewPr snapToGrid="0" snapToObjects="1">
      <p:cViewPr varScale="1">
        <p:scale>
          <a:sx n="128" d="100"/>
          <a:sy n="128" d="100"/>
        </p:scale>
        <p:origin x="1072" y="176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1D6F5-7F2D-5643-9E39-6F98D40968F1}" type="datetimeFigureOut">
              <a:rPr lang="en-US" smtClean="0"/>
              <a:t>2/16/23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6F89A-131B-7945-913C-71B4CC78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72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9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28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63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14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05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23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11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62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94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63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87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B7FEC-AE92-184D-959A-36995EF1F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42762-5619-5445-9733-96E5C6A53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7AC1A-1B4A-EA41-B4DF-2ACC600E6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99D78-C941-6846-8D72-C46B1E7D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9027-33B8-D54D-8729-A7AA307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07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1168-6362-0E48-B006-6D71D90E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3D067-A00A-8E48-994D-3476F2929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6FA83-5C05-C440-85C5-ADED3B06F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E37-9035-6746-80A4-9E8B6B0B7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97A7-FD5C-254A-AA1B-0BF99CAD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68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764FA2-2F6B-0A4C-B0BC-303D55EED1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487FF-56C6-7240-A3B4-C415A0537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17A4B-564F-1449-9BCC-CBC55D74A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31B94-B825-F54B-9DD6-CAEE5226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30AFA-CC24-284F-AB42-392CE26E8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2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B3B5-2828-0E49-9FBF-EC2DDAF9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C187-306F-7543-8419-371B79AF8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A23A-2A91-2442-B1DA-B0BEA8AD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BFACC-56C5-6547-AE69-E96E80BC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1667A-ED86-CC4F-ADA9-4C80CFBB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40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7D13-2C73-5C46-B1F9-FFE5B29CD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4DA3-4EF2-7347-8749-9EE4FA374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FC930-59F5-8B4E-B0E3-86045F7E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2B384-4C14-9540-93B9-1885FC5DB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F58CB-FCFF-5549-9AEA-B31320BA6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8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145BF-03C4-1B45-AA04-A07501CD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E94AA-C9AA-D04C-A9EA-352CE32CA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CC0A1-AE6C-C543-B684-7E87431FC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367E-A6AB-114B-89C0-3063FD65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606C9-AE90-0F40-A801-2D06593A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AAAC5-BBEC-774B-988F-85DAD887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02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B8189-2F4B-3849-BFAB-E78DB8C9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4CF05-45DC-C04E-83C4-B6D4BFFF6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A1DCA-D854-8045-A018-7DCF349EC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28AFA-022D-CC45-8758-3212C74DE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16FE35-D419-8B47-A507-57574B874F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37674E-583C-E847-A8E6-6FF43CF7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2/16/23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440AC9-872E-D245-8F8B-768DB44C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3BCCA-C658-F54D-9B50-5955C094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5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AB5B0-7C0F-FA47-B2A5-5B21D5DAE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C733D1-CEEF-AD4A-A247-4FF5EB29F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2/16/23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9902F-631B-8B43-9FFD-E79EA40B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B6BEC-9BB4-9541-9F77-DCA8261F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40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75673C-BCD2-BF49-89FF-A23851EF6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2/16/23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E2AFF-85C4-1A41-8323-690E77040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C938F-CA61-3647-A543-D5421E2EB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48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EEDE2-F994-5845-9847-85F06DB3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08B81-4A40-F741-BC6A-397554B8C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D923A-9BA4-F343-9AD2-B353646DD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C4F2A-7AE0-6D45-AC3E-7FE5EDFE0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7A2CC-4B92-4F41-83C4-1BF9605A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47AFE-CFA3-BE48-BE4E-F2122AF01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67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F5B9-94C5-884F-9DB2-24652F15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5C1FA-96EB-BA44-B1A7-B8178E84D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ED6C0-F7CF-1846-B05F-F4FB9F9B2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568D7-DCCD-3846-B4F7-3B1245291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2/16/23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BBEAE-1FF0-9040-862F-FD746AC54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C5B30-80BF-964C-97A2-31D74E104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57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DC4E8D-01FC-0C4B-A6E6-691A8AC3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4238A-2EE9-5E4B-B5A5-7638F7E79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A58AD-5B9E-2C44-9133-6B5B91086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A776-1223-C440-A3FA-B2022FE4F4B7}" type="datetimeFigureOut">
              <a:rPr lang="en-US" smtClean="0"/>
              <a:t>2/16/23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3E6A9-FF7A-694F-BDB6-3330D5674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0A70B-398F-0144-8438-DA2BE9A6D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antidproject.org/nightly/plotting/1DPlotsHelp.html" TargetMode="External"/><Relationship Id="rId2" Type="http://schemas.openxmlformats.org/officeDocument/2006/relationships/hyperlink" Target="https://docs.mantidproject.org/nightly/tutorials/mantid_basic_course/loading_and_displaying_data/06_formatting_plots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antidproject.org/nightly/plotting/3DPlotsHelp.html" TargetMode="External"/><Relationship Id="rId5" Type="http://schemas.openxmlformats.org/officeDocument/2006/relationships/hyperlink" Target="https://docs.mantidproject.org/nightly/plotting/ColorfillPlotsHelp.html" TargetMode="External"/><Relationship Id="rId4" Type="http://schemas.openxmlformats.org/officeDocument/2006/relationships/hyperlink" Target="https://docs.mantidproject.org/nightly/plotting/WaterfallPlotsHelp.html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image" Target="../media/image22.png"/><Relationship Id="rId7" Type="http://schemas.openxmlformats.org/officeDocument/2006/relationships/image" Target="../media/image35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7" Type="http://schemas.openxmlformats.org/officeDocument/2006/relationships/image" Target="../media/image39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1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hyperlink" Target="https://materialdesignicons.com/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16.svg"/><Relationship Id="rId4" Type="http://schemas.openxmlformats.org/officeDocument/2006/relationships/image" Target="../media/image1.tiff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9.tif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tiff"/><Relationship Id="rId5" Type="http://schemas.openxmlformats.org/officeDocument/2006/relationships/image" Target="../media/image61.tiff"/><Relationship Id="rId4" Type="http://schemas.openxmlformats.org/officeDocument/2006/relationships/image" Target="../media/image60.tiff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iff"/><Relationship Id="rId3" Type="http://schemas.openxmlformats.org/officeDocument/2006/relationships/image" Target="../media/image66.tif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2.png"/><Relationship Id="rId4" Type="http://schemas.openxmlformats.org/officeDocument/2006/relationships/image" Target="../media/image61.tiff"/><Relationship Id="rId9" Type="http://schemas.openxmlformats.org/officeDocument/2006/relationships/image" Target="../media/image68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1.tiff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19" Type="http://schemas.openxmlformats.org/officeDocument/2006/relationships/image" Target="../media/image16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1.tiff"/><Relationship Id="rId16" Type="http://schemas.openxmlformats.org/officeDocument/2006/relationships/image" Target="../media/image16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sv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tiff"/><Relationship Id="rId5" Type="http://schemas.openxmlformats.org/officeDocument/2006/relationships/image" Target="../media/image8.png"/><Relationship Id="rId10" Type="http://schemas.openxmlformats.org/officeDocument/2006/relationships/image" Target="../media/image19.tiff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9.tif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1.tif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3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1B347-B3D6-5640-AA7B-D31060EF1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93421"/>
            <a:ext cx="9144000" cy="2387600"/>
          </a:xfrm>
        </p:spPr>
        <p:txBody>
          <a:bodyPr/>
          <a:lstStyle/>
          <a:p>
            <a:r>
              <a:rPr lang="en-US" dirty="0"/>
              <a:t>Editable Images for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E573A2-A57E-4846-88F4-26FABAC82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3721" y="2716088"/>
            <a:ext cx="10133744" cy="2473504"/>
          </a:xfrm>
        </p:spPr>
        <p:txBody>
          <a:bodyPr>
            <a:normAutofit lnSpcReduction="10000"/>
          </a:bodyPr>
          <a:lstStyle/>
          <a:p>
            <a:r>
              <a:rPr lang="en-US" sz="4000" dirty="0">
                <a:hlinkClick r:id="rId2"/>
              </a:rPr>
              <a:t>formatting_plots</a:t>
            </a:r>
            <a:endParaRPr lang="en-US" sz="4000" dirty="0"/>
          </a:p>
          <a:p>
            <a:r>
              <a:rPr lang="en-US" sz="4000" dirty="0"/>
              <a:t>And plot help docs pages for:</a:t>
            </a:r>
          </a:p>
          <a:p>
            <a:r>
              <a:rPr lang="en-US" sz="4000" dirty="0">
                <a:hlinkClick r:id="rId3"/>
              </a:rPr>
              <a:t>1D and Tiled</a:t>
            </a:r>
            <a:r>
              <a:rPr lang="en-US" sz="4000" dirty="0"/>
              <a:t>, </a:t>
            </a:r>
            <a:r>
              <a:rPr lang="en-US" sz="4000" dirty="0">
                <a:hlinkClick r:id="rId4"/>
              </a:rPr>
              <a:t>Waterfall</a:t>
            </a:r>
            <a:r>
              <a:rPr lang="en-US" sz="4000" dirty="0"/>
              <a:t>, </a:t>
            </a:r>
            <a:r>
              <a:rPr lang="en-US" sz="4000" dirty="0">
                <a:hlinkClick r:id="rId5"/>
              </a:rPr>
              <a:t>Colorfill and Contour</a:t>
            </a:r>
            <a:r>
              <a:rPr lang="en-US" sz="4000" dirty="0"/>
              <a:t>, </a:t>
            </a:r>
            <a:r>
              <a:rPr lang="en-US" sz="4000" dirty="0">
                <a:hlinkClick r:id="rId6"/>
              </a:rPr>
              <a:t>3D Plots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95051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2AEB7F-241B-AA41-A586-D3DC4825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79" y="462102"/>
            <a:ext cx="5215188" cy="45886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82A72C-C2F1-944A-A2EC-A4AE5E4C6590}"/>
              </a:ext>
            </a:extLst>
          </p:cNvPr>
          <p:cNvSpPr/>
          <p:nvPr/>
        </p:nvSpPr>
        <p:spPr>
          <a:xfrm>
            <a:off x="3581358" y="3594543"/>
            <a:ext cx="2141052" cy="545152"/>
          </a:xfrm>
          <a:prstGeom prst="rect">
            <a:avLst/>
          </a:prstGeom>
          <a:solidFill>
            <a:srgbClr val="DADADA"/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30FE23-E840-5241-875C-354A2EA4DB2F}"/>
              </a:ext>
            </a:extLst>
          </p:cNvPr>
          <p:cNvSpPr/>
          <p:nvPr/>
        </p:nvSpPr>
        <p:spPr>
          <a:xfrm rot="16200000" flipV="1">
            <a:off x="4092131" y="3152172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F3DF5E-43FC-9540-8D7D-5F5464F562C1}"/>
              </a:ext>
            </a:extLst>
          </p:cNvPr>
          <p:cNvSpPr/>
          <p:nvPr/>
        </p:nvSpPr>
        <p:spPr>
          <a:xfrm rot="16200000" flipV="1">
            <a:off x="4091316" y="3354820"/>
            <a:ext cx="174660" cy="107000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14837-29CC-8F4F-A9CB-812CDFBDD15E}"/>
              </a:ext>
            </a:extLst>
          </p:cNvPr>
          <p:cNvSpPr txBox="1"/>
          <p:nvPr/>
        </p:nvSpPr>
        <p:spPr>
          <a:xfrm>
            <a:off x="4713646" y="3914680"/>
            <a:ext cx="1007422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F9A6D94-018C-CA43-9D14-95A8BDF2127D}"/>
              </a:ext>
            </a:extLst>
          </p:cNvPr>
          <p:cNvSpPr/>
          <p:nvPr/>
        </p:nvSpPr>
        <p:spPr>
          <a:xfrm rot="16200000" flipV="1">
            <a:off x="6699880" y="1215930"/>
            <a:ext cx="277905" cy="679178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9BFDF-4A33-0748-9D2D-0B377A255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245" y="1419862"/>
            <a:ext cx="277905" cy="27790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9DB065-65BE-094A-8BB2-B3C3B887401B}"/>
              </a:ext>
            </a:extLst>
          </p:cNvPr>
          <p:cNvSpPr txBox="1"/>
          <p:nvPr/>
        </p:nvSpPr>
        <p:spPr>
          <a:xfrm>
            <a:off x="3623349" y="3771753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41F622-92C5-E34C-B57E-55446B00B077}"/>
              </a:ext>
            </a:extLst>
          </p:cNvPr>
          <p:cNvSpPr txBox="1"/>
          <p:nvPr/>
        </p:nvSpPr>
        <p:spPr>
          <a:xfrm>
            <a:off x="3623349" y="3953581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Color bar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ECDD42-0655-C642-A54F-64E14F90F917}"/>
              </a:ext>
            </a:extLst>
          </p:cNvPr>
          <p:cNvSpPr/>
          <p:nvPr/>
        </p:nvSpPr>
        <p:spPr>
          <a:xfrm rot="16200000" flipV="1">
            <a:off x="4098042" y="3516286"/>
            <a:ext cx="159316" cy="107538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63000"/>
                </a:schemeClr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B397CF-E48F-F94B-8BEB-C333C3425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707" y="3522442"/>
            <a:ext cx="237565" cy="237565"/>
          </a:xfrm>
          <a:prstGeom prst="rect">
            <a:avLst/>
          </a:prstGeom>
        </p:spPr>
      </p:pic>
      <p:sp>
        <p:nvSpPr>
          <p:cNvPr id="16" name="Triangle 15">
            <a:extLst>
              <a:ext uri="{FF2B5EF4-FFF2-40B4-BE49-F238E27FC236}">
                <a16:creationId xmlns:a16="http://schemas.microsoft.com/office/drawing/2014/main" id="{3518B4CD-8B8F-EB46-91CA-834703AAE2AA}"/>
              </a:ext>
            </a:extLst>
          </p:cNvPr>
          <p:cNvSpPr/>
          <p:nvPr/>
        </p:nvSpPr>
        <p:spPr>
          <a:xfrm rot="5400000">
            <a:off x="4537024" y="3686311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E972249-F569-5F48-A308-D4C0AFB04209}"/>
              </a:ext>
            </a:extLst>
          </p:cNvPr>
          <p:cNvSpPr/>
          <p:nvPr/>
        </p:nvSpPr>
        <p:spPr>
          <a:xfrm rot="5400000">
            <a:off x="4541900" y="4043303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AFDF5-2781-9044-B14A-8B1A5C05A5D4}"/>
              </a:ext>
            </a:extLst>
          </p:cNvPr>
          <p:cNvSpPr txBox="1"/>
          <p:nvPr/>
        </p:nvSpPr>
        <p:spPr>
          <a:xfrm>
            <a:off x="3623349" y="3596445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CFB603-A5E0-8847-BC84-18C64E8386CA}"/>
              </a:ext>
            </a:extLst>
          </p:cNvPr>
          <p:cNvSpPr/>
          <p:nvPr/>
        </p:nvSpPr>
        <p:spPr>
          <a:xfrm flipV="1">
            <a:off x="2995330" y="4228343"/>
            <a:ext cx="277905" cy="372492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BD976B-B74A-6843-9C4B-FB764C26E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31" y="4256867"/>
            <a:ext cx="277905" cy="277905"/>
          </a:xfrm>
          <a:prstGeom prst="rect">
            <a:avLst/>
          </a:prstGeom>
          <a:noFill/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29750ED-E180-7846-ACB2-1DEBC43168D2}"/>
              </a:ext>
            </a:extLst>
          </p:cNvPr>
          <p:cNvSpPr/>
          <p:nvPr/>
        </p:nvSpPr>
        <p:spPr>
          <a:xfrm flipV="1">
            <a:off x="2563350" y="3843054"/>
            <a:ext cx="277905" cy="757781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04DCE1F-F7E4-5E4A-BAB1-E7E4115BD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31" y="3864661"/>
            <a:ext cx="277905" cy="277905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E6B178-794C-0849-8145-7E650CD46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982" y="6111181"/>
            <a:ext cx="379042" cy="3790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368EA0-01B3-B545-B984-8F9906E21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32" y="5457773"/>
            <a:ext cx="484891" cy="4848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FB2321-D648-1B4A-B54F-22B92A5ADB04}"/>
              </a:ext>
            </a:extLst>
          </p:cNvPr>
          <p:cNvSpPr txBox="1"/>
          <p:nvPr/>
        </p:nvSpPr>
        <p:spPr>
          <a:xfrm>
            <a:off x="5096439" y="550849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BF3F79-A694-614E-9B66-2F94FA1D1F9C}"/>
              </a:ext>
            </a:extLst>
          </p:cNvPr>
          <p:cNvSpPr txBox="1"/>
          <p:nvPr/>
        </p:nvSpPr>
        <p:spPr>
          <a:xfrm>
            <a:off x="5124845" y="6149144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BBC152-E90A-BA48-8A1E-A2859E9FD907}"/>
              </a:ext>
            </a:extLst>
          </p:cNvPr>
          <p:cNvSpPr/>
          <p:nvPr/>
        </p:nvSpPr>
        <p:spPr>
          <a:xfrm rot="5400000" flipV="1">
            <a:off x="2951656" y="349506"/>
            <a:ext cx="277905" cy="169176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2855F22-4C0A-AB4A-B8EC-4B765F87C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584" y="1060707"/>
            <a:ext cx="277905" cy="277905"/>
          </a:xfrm>
          <a:prstGeom prst="rect">
            <a:avLst/>
          </a:prstGeom>
          <a:noFill/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BA143B-56B2-2240-8398-4F7875B058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3" t="3681" r="1311" b="2861"/>
          <a:stretch/>
        </p:blipFill>
        <p:spPr>
          <a:xfrm>
            <a:off x="7288292" y="2982478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32" name="Triangle 31">
            <a:extLst>
              <a:ext uri="{FF2B5EF4-FFF2-40B4-BE49-F238E27FC236}">
                <a16:creationId xmlns:a16="http://schemas.microsoft.com/office/drawing/2014/main" id="{83A0B1C9-A6CF-5448-A8AF-9218ECDE45A7}"/>
              </a:ext>
            </a:extLst>
          </p:cNvPr>
          <p:cNvSpPr/>
          <p:nvPr/>
        </p:nvSpPr>
        <p:spPr>
          <a:xfrm rot="5400000">
            <a:off x="4537550" y="3870135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B0A2DE-D548-BE4D-9B2A-2D552CC6269F}"/>
              </a:ext>
            </a:extLst>
          </p:cNvPr>
          <p:cNvSpPr txBox="1"/>
          <p:nvPr/>
        </p:nvSpPr>
        <p:spPr>
          <a:xfrm>
            <a:off x="4734471" y="3596497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0ABDE2-FC2E-C24E-A64A-01235F4544B2}"/>
              </a:ext>
            </a:extLst>
          </p:cNvPr>
          <p:cNvSpPr txBox="1"/>
          <p:nvPr/>
        </p:nvSpPr>
        <p:spPr>
          <a:xfrm>
            <a:off x="4708771" y="3744966"/>
            <a:ext cx="1013640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FF45A9A-D306-CD43-AFE7-CC5A4FEDDB99}"/>
              </a:ext>
            </a:extLst>
          </p:cNvPr>
          <p:cNvSpPr/>
          <p:nvPr/>
        </p:nvSpPr>
        <p:spPr>
          <a:xfrm rot="16200000" flipV="1">
            <a:off x="6849302" y="2903808"/>
            <a:ext cx="277905" cy="6000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55C354E-D496-154D-9867-2AE429326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07" y="3067278"/>
            <a:ext cx="277905" cy="277905"/>
          </a:xfrm>
          <a:prstGeom prst="rect">
            <a:avLst/>
          </a:prstGeom>
          <a:noFill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83F86AF-00FE-7544-8AAA-BA70926CC9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2" t="1469" r="1090" b="3266"/>
          <a:stretch/>
        </p:blipFill>
        <p:spPr>
          <a:xfrm>
            <a:off x="219074" y="971551"/>
            <a:ext cx="2025651" cy="1285614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08C2FF-46E2-5B4A-A2EB-0219B4341F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67" t="1005" r="855" b="2958"/>
          <a:stretch/>
        </p:blipFill>
        <p:spPr>
          <a:xfrm>
            <a:off x="7178422" y="727684"/>
            <a:ext cx="2041525" cy="1933576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E27FE1-4C7A-8C45-9243-2E850FD85D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8" t="988" r="959" b="3384"/>
          <a:stretch/>
        </p:blipFill>
        <p:spPr>
          <a:xfrm>
            <a:off x="1338518" y="4600836"/>
            <a:ext cx="2242840" cy="2092064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90CE0D-E16E-4F4C-9871-B4C3E049E4A3}"/>
              </a:ext>
            </a:extLst>
          </p:cNvPr>
          <p:cNvSpPr/>
          <p:nvPr/>
        </p:nvSpPr>
        <p:spPr>
          <a:xfrm>
            <a:off x="9395785" y="-74219"/>
            <a:ext cx="2782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PlotClickMenusContour.png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29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2F189A-C9C4-0346-B1F3-BB73B09F2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51" y="48548"/>
            <a:ext cx="5451653" cy="504481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0925321-5E4B-D74F-800E-5D6C7577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51" y="50172"/>
            <a:ext cx="5451653" cy="504481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15304C6-3DF1-BB44-B1ED-4C760331E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" t="1811" r="833" b="1216"/>
          <a:stretch/>
        </p:blipFill>
        <p:spPr>
          <a:xfrm>
            <a:off x="6369568" y="491681"/>
            <a:ext cx="2048900" cy="1323975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428B61-F701-7842-AD05-69BA61A2C3CA}"/>
              </a:ext>
            </a:extLst>
          </p:cNvPr>
          <p:cNvSpPr/>
          <p:nvPr/>
        </p:nvSpPr>
        <p:spPr>
          <a:xfrm>
            <a:off x="5495509" y="2336510"/>
            <a:ext cx="1095936" cy="952144"/>
          </a:xfrm>
          <a:prstGeom prst="rect">
            <a:avLst/>
          </a:prstGeom>
          <a:solidFill>
            <a:srgbClr val="DADADA">
              <a:alpha val="76000"/>
            </a:srgbClr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F172B8C-4450-574F-BA05-C090C5989C96}"/>
              </a:ext>
            </a:extLst>
          </p:cNvPr>
          <p:cNvSpPr/>
          <p:nvPr/>
        </p:nvSpPr>
        <p:spPr>
          <a:xfrm rot="5400000">
            <a:off x="6456618" y="2431977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1DCD4E8B-3B49-DA48-863B-E0FC0CBDE8AA}"/>
              </a:ext>
            </a:extLst>
          </p:cNvPr>
          <p:cNvSpPr/>
          <p:nvPr/>
        </p:nvSpPr>
        <p:spPr>
          <a:xfrm rot="5400000">
            <a:off x="6455683" y="262993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69FDA5E7-A0E8-0E44-8D21-CEE64F3C521A}"/>
              </a:ext>
            </a:extLst>
          </p:cNvPr>
          <p:cNvSpPr/>
          <p:nvPr/>
        </p:nvSpPr>
        <p:spPr>
          <a:xfrm rot="5400000">
            <a:off x="6452351" y="2831361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84ACF6-274C-F34C-89F5-269D32BA83E9}"/>
              </a:ext>
            </a:extLst>
          </p:cNvPr>
          <p:cNvSpPr/>
          <p:nvPr/>
        </p:nvSpPr>
        <p:spPr>
          <a:xfrm flipV="1">
            <a:off x="3426388" y="4312811"/>
            <a:ext cx="277905" cy="409588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056043-4D46-1F42-8F1D-39812E62F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388" y="4338920"/>
            <a:ext cx="277905" cy="277905"/>
          </a:xfrm>
          <a:prstGeom prst="rect">
            <a:avLst/>
          </a:prstGeom>
          <a:noFill/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50648-52D8-F745-872B-9CEE9A3B3DC0}"/>
              </a:ext>
            </a:extLst>
          </p:cNvPr>
          <p:cNvSpPr/>
          <p:nvPr/>
        </p:nvSpPr>
        <p:spPr>
          <a:xfrm flipV="1">
            <a:off x="2994408" y="3927522"/>
            <a:ext cx="277905" cy="794877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CB5DE9-3E7F-E849-B5B2-9A985BEE5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289" y="3949129"/>
            <a:ext cx="277905" cy="277905"/>
          </a:xfrm>
          <a:prstGeom prst="rect">
            <a:avLst/>
          </a:prstGeom>
          <a:noFill/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90D78D3-28CD-8848-851E-82A39BEBF228}"/>
              </a:ext>
            </a:extLst>
          </p:cNvPr>
          <p:cNvSpPr/>
          <p:nvPr/>
        </p:nvSpPr>
        <p:spPr>
          <a:xfrm rot="16200000" flipV="1">
            <a:off x="5875540" y="639003"/>
            <a:ext cx="277905" cy="710148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20C1CC-C664-084D-A6BB-3FEBA060D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404" y="862820"/>
            <a:ext cx="277905" cy="277905"/>
          </a:xfrm>
          <a:prstGeom prst="rect">
            <a:avLst/>
          </a:prstGeom>
          <a:noFill/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E6A185-AEEC-7A48-9D88-89FDFD2CDA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3" t="3681" r="1311" b="2861"/>
          <a:stretch/>
        </p:blipFill>
        <p:spPr>
          <a:xfrm>
            <a:off x="210183" y="2324319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0059BB-82D7-9B43-BEEA-ADDFDE6F28AC}"/>
              </a:ext>
            </a:extLst>
          </p:cNvPr>
          <p:cNvSpPr/>
          <p:nvPr/>
        </p:nvSpPr>
        <p:spPr>
          <a:xfrm rot="5400000" flipV="1">
            <a:off x="2378848" y="2873846"/>
            <a:ext cx="277905" cy="53218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93E33D-7342-4D49-A894-DCAECE9BF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988" y="3000986"/>
            <a:ext cx="277905" cy="277905"/>
          </a:xfrm>
          <a:prstGeom prst="rect">
            <a:avLst/>
          </a:prstGeom>
          <a:noFill/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A645472-388F-B94D-A6CD-43AA88A6CEEB}"/>
              </a:ext>
            </a:extLst>
          </p:cNvPr>
          <p:cNvSpPr/>
          <p:nvPr/>
        </p:nvSpPr>
        <p:spPr>
          <a:xfrm rot="16200000" flipV="1">
            <a:off x="6021150" y="1901083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FB97A31-7250-EC45-86A2-417249007682}"/>
              </a:ext>
            </a:extLst>
          </p:cNvPr>
          <p:cNvSpPr/>
          <p:nvPr/>
        </p:nvSpPr>
        <p:spPr>
          <a:xfrm rot="16200000" flipV="1">
            <a:off x="6051001" y="2073065"/>
            <a:ext cx="207300" cy="11639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F313074-728A-B343-B2FF-8AB3A9FAC3DA}"/>
              </a:ext>
            </a:extLst>
          </p:cNvPr>
          <p:cNvSpPr/>
          <p:nvPr/>
        </p:nvSpPr>
        <p:spPr>
          <a:xfrm rot="16200000" flipV="1">
            <a:off x="6243969" y="2087392"/>
            <a:ext cx="177215" cy="151983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379623A-FF61-BE4B-B411-BCFF9E190048}"/>
              </a:ext>
            </a:extLst>
          </p:cNvPr>
          <p:cNvSpPr/>
          <p:nvPr/>
        </p:nvSpPr>
        <p:spPr>
          <a:xfrm rot="16200000" flipV="1">
            <a:off x="6157155" y="2351425"/>
            <a:ext cx="167069" cy="1336054"/>
          </a:xfrm>
          <a:prstGeom prst="roundRect">
            <a:avLst/>
          </a:prstGeom>
          <a:gradFill>
            <a:gsLst>
              <a:gs pos="0">
                <a:schemeClr val="bg1">
                  <a:alpha val="76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FF1704">
                  <a:alpha val="36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DDE626-0B98-4B45-9EA9-D1EF46693164}"/>
              </a:ext>
            </a:extLst>
          </p:cNvPr>
          <p:cNvSpPr txBox="1"/>
          <p:nvPr/>
        </p:nvSpPr>
        <p:spPr>
          <a:xfrm>
            <a:off x="6663490" y="2345408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1BAB61-7B26-8E4E-A053-8B942D80DEA7}"/>
              </a:ext>
            </a:extLst>
          </p:cNvPr>
          <p:cNvSpPr txBox="1"/>
          <p:nvPr/>
        </p:nvSpPr>
        <p:spPr>
          <a:xfrm>
            <a:off x="6736638" y="2526535"/>
            <a:ext cx="914791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2082F5-2C03-2041-AFEA-888CA62C3C5D}"/>
              </a:ext>
            </a:extLst>
          </p:cNvPr>
          <p:cNvSpPr txBox="1"/>
          <p:nvPr/>
        </p:nvSpPr>
        <p:spPr>
          <a:xfrm>
            <a:off x="7092493" y="2729336"/>
            <a:ext cx="558936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SHOW / HIDE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EF60EB-6754-514C-B210-D84FEDCCC214}"/>
              </a:ext>
            </a:extLst>
          </p:cNvPr>
          <p:cNvSpPr txBox="1"/>
          <p:nvPr/>
        </p:nvSpPr>
        <p:spPr>
          <a:xfrm>
            <a:off x="6908718" y="2934656"/>
            <a:ext cx="774461" cy="19581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75000"/>
                </a:schemeClr>
              </a:gs>
              <a:gs pos="42000">
                <a:schemeClr val="bg1"/>
              </a:gs>
              <a:gs pos="33000">
                <a:schemeClr val="bg1">
                  <a:alpha val="75000"/>
                </a:schemeClr>
              </a:gs>
              <a:gs pos="98000">
                <a:schemeClr val="bg1"/>
              </a:gs>
            </a:gsLst>
            <a:lin ang="0" scaled="1"/>
            <a:tileRect/>
          </a:gra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HORZ / VERT 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C4B41BD-457C-FC4C-A9F2-950DAA79DF11}"/>
              </a:ext>
            </a:extLst>
          </p:cNvPr>
          <p:cNvSpPr/>
          <p:nvPr/>
        </p:nvSpPr>
        <p:spPr>
          <a:xfrm rot="16200000" flipV="1">
            <a:off x="6165435" y="2510209"/>
            <a:ext cx="185668" cy="1371219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AEE440-11A8-BA41-954C-AC55AC476730}"/>
              </a:ext>
            </a:extLst>
          </p:cNvPr>
          <p:cNvSpPr txBox="1"/>
          <p:nvPr/>
        </p:nvSpPr>
        <p:spPr>
          <a:xfrm>
            <a:off x="6943879" y="3102528"/>
            <a:ext cx="703632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1D / WATERFALL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4A60BA-8DCF-1C4E-9A77-C9D9004B9EFD}"/>
              </a:ext>
            </a:extLst>
          </p:cNvPr>
          <p:cNvSpPr txBox="1"/>
          <p:nvPr/>
        </p:nvSpPr>
        <p:spPr>
          <a:xfrm>
            <a:off x="5537500" y="2739587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Error Bars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337E4C-3E71-1149-A59C-59B616781C4A}"/>
              </a:ext>
            </a:extLst>
          </p:cNvPr>
          <p:cNvSpPr txBox="1"/>
          <p:nvPr/>
        </p:nvSpPr>
        <p:spPr>
          <a:xfrm>
            <a:off x="5537500" y="2909905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Markers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9FCBB7-90A2-0347-B0FE-3C464E863510}"/>
              </a:ext>
            </a:extLst>
          </p:cNvPr>
          <p:cNvSpPr txBox="1"/>
          <p:nvPr/>
        </p:nvSpPr>
        <p:spPr>
          <a:xfrm>
            <a:off x="5537500" y="3089160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Plot Type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1EE17A-2CFD-9043-8929-3EB6DD48BA23}"/>
              </a:ext>
            </a:extLst>
          </p:cNvPr>
          <p:cNvSpPr txBox="1"/>
          <p:nvPr/>
        </p:nvSpPr>
        <p:spPr>
          <a:xfrm>
            <a:off x="5537500" y="2342111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5156D5-AC14-6E4A-A886-A5CD078C55A4}"/>
              </a:ext>
            </a:extLst>
          </p:cNvPr>
          <p:cNvSpPr txBox="1"/>
          <p:nvPr/>
        </p:nvSpPr>
        <p:spPr>
          <a:xfrm>
            <a:off x="5537500" y="2541643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6B593063-D068-6B40-BF22-74D7D8E7255E}"/>
              </a:ext>
            </a:extLst>
          </p:cNvPr>
          <p:cNvSpPr/>
          <p:nvPr/>
        </p:nvSpPr>
        <p:spPr>
          <a:xfrm rot="5400000">
            <a:off x="6458422" y="3018863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CB56EAB-17F8-A644-94BA-16F7132232AA}"/>
              </a:ext>
            </a:extLst>
          </p:cNvPr>
          <p:cNvSpPr/>
          <p:nvPr/>
        </p:nvSpPr>
        <p:spPr>
          <a:xfrm rot="5400000">
            <a:off x="6452351" y="3180309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5F01970-D0C6-EB46-8FF8-D2D8ABC7D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6726" y="2335014"/>
            <a:ext cx="237565" cy="23756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10C8009-5B70-C949-8EC8-E688319FD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725" y="6060781"/>
            <a:ext cx="379042" cy="3790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9DAA8E2-1FD7-E646-95BC-461A6A3C4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75" y="5407373"/>
            <a:ext cx="484891" cy="48489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5491AF9-43CA-9D41-A944-2079ACAD6B2C}"/>
              </a:ext>
            </a:extLst>
          </p:cNvPr>
          <p:cNvSpPr txBox="1"/>
          <p:nvPr/>
        </p:nvSpPr>
        <p:spPr>
          <a:xfrm>
            <a:off x="5735182" y="545809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969E2A-7353-3B46-AAB0-B968B2F3B029}"/>
              </a:ext>
            </a:extLst>
          </p:cNvPr>
          <p:cNvSpPr txBox="1"/>
          <p:nvPr/>
        </p:nvSpPr>
        <p:spPr>
          <a:xfrm>
            <a:off x="5763588" y="6098744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A415714-41BE-E746-B195-1A1321F687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74" t="869" r="855" b="1674"/>
          <a:stretch/>
        </p:blipFill>
        <p:spPr>
          <a:xfrm>
            <a:off x="2020004" y="4724024"/>
            <a:ext cx="2175631" cy="2072031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A3C3853-B294-4249-B955-FE66DE62A6B1}"/>
              </a:ext>
            </a:extLst>
          </p:cNvPr>
          <p:cNvSpPr/>
          <p:nvPr/>
        </p:nvSpPr>
        <p:spPr>
          <a:xfrm>
            <a:off x="9263996" y="40648"/>
            <a:ext cx="2900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PlotClickMenusWaterfall.png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34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F9318D-9967-104A-81CD-04B469ACCF3D}"/>
              </a:ext>
            </a:extLst>
          </p:cNvPr>
          <p:cNvSpPr/>
          <p:nvPr/>
        </p:nvSpPr>
        <p:spPr>
          <a:xfrm rot="16200000">
            <a:off x="1944850" y="1105592"/>
            <a:ext cx="405108" cy="1120003"/>
          </a:xfrm>
          <a:prstGeom prst="roundRect">
            <a:avLst>
              <a:gd name="adj" fmla="val 23890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0FDDB-EBEB-DF45-A439-5B6AF8A49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946" y="1166532"/>
            <a:ext cx="8629358" cy="14032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ptions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Menu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0A234B-EED5-5F40-8C4F-B9CA6C4CE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924" y="1463040"/>
            <a:ext cx="405109" cy="40510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68B9BD-07D1-F74E-A4BA-4CE94F606920}"/>
              </a:ext>
            </a:extLst>
          </p:cNvPr>
          <p:cNvSpPr/>
          <p:nvPr/>
        </p:nvSpPr>
        <p:spPr>
          <a:xfrm rot="16200000">
            <a:off x="1910127" y="1105590"/>
            <a:ext cx="405108" cy="1120003"/>
          </a:xfrm>
          <a:prstGeom prst="roundRect">
            <a:avLst>
              <a:gd name="adj" fmla="val 23890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FB7B6-706A-6C4F-942F-136E29A80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01" y="1463038"/>
            <a:ext cx="405109" cy="4051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BFC931-6534-5C4A-AD87-926B704AF0CE}"/>
              </a:ext>
            </a:extLst>
          </p:cNvPr>
          <p:cNvSpPr/>
          <p:nvPr/>
        </p:nvSpPr>
        <p:spPr>
          <a:xfrm>
            <a:off x="2282201" y="2385097"/>
            <a:ext cx="2342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FigureOptionsGear.png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58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3EAC8-8808-CC45-9823-5971D1E9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847" y="124931"/>
            <a:ext cx="5560391" cy="361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70247-2B1C-C44A-8A57-86B290A203CD}"/>
              </a:ext>
            </a:extLst>
          </p:cNvPr>
          <p:cNvSpPr txBox="1"/>
          <p:nvPr/>
        </p:nvSpPr>
        <p:spPr>
          <a:xfrm>
            <a:off x="4974534" y="708705"/>
            <a:ext cx="1217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(0, 0)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1C488-C201-4241-87DE-3848EDFB5F68}"/>
              </a:ext>
            </a:extLst>
          </p:cNvPr>
          <p:cNvSpPr txBox="1"/>
          <p:nvPr/>
        </p:nvSpPr>
        <p:spPr>
          <a:xfrm>
            <a:off x="8013763" y="708705"/>
            <a:ext cx="1077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(0, 1)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7B862-D09F-254A-A880-8EF320432FD3}"/>
              </a:ext>
            </a:extLst>
          </p:cNvPr>
          <p:cNvSpPr txBox="1"/>
          <p:nvPr/>
        </p:nvSpPr>
        <p:spPr>
          <a:xfrm>
            <a:off x="4974534" y="2728396"/>
            <a:ext cx="107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(1, 0)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A2AAA-EFCD-1741-8C9E-297CE0BC49A6}"/>
              </a:ext>
            </a:extLst>
          </p:cNvPr>
          <p:cNvSpPr txBox="1"/>
          <p:nvPr/>
        </p:nvSpPr>
        <p:spPr>
          <a:xfrm>
            <a:off x="8013763" y="2728397"/>
            <a:ext cx="1040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(1, 1)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739018-EF79-3148-98C9-023050307163}"/>
              </a:ext>
            </a:extLst>
          </p:cNvPr>
          <p:cNvSpPr/>
          <p:nvPr/>
        </p:nvSpPr>
        <p:spPr>
          <a:xfrm>
            <a:off x="5576809" y="4563421"/>
            <a:ext cx="258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PlotOptionsTiledAxes.png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11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207178-77C1-804A-9BCF-35FFF9715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621" y="640281"/>
            <a:ext cx="3963067" cy="537844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DE007AC-9EEE-D744-A47A-A887080B1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58" y="641349"/>
            <a:ext cx="3963067" cy="5378448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C156163-1B5F-1E49-90FE-CCE8CD11BE29}"/>
              </a:ext>
            </a:extLst>
          </p:cNvPr>
          <p:cNvSpPr/>
          <p:nvPr/>
        </p:nvSpPr>
        <p:spPr>
          <a:xfrm rot="5400000">
            <a:off x="8769436" y="4744692"/>
            <a:ext cx="247388" cy="1322137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23000">
                <a:srgbClr val="3FEFFF">
                  <a:alpha val="50000"/>
                </a:srgbClr>
              </a:gs>
              <a:gs pos="99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1643360-5A10-A74A-9893-2879751426EE}"/>
              </a:ext>
            </a:extLst>
          </p:cNvPr>
          <p:cNvSpPr/>
          <p:nvPr/>
        </p:nvSpPr>
        <p:spPr>
          <a:xfrm>
            <a:off x="1606410" y="328838"/>
            <a:ext cx="463895" cy="88456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93252AE-1A08-7640-8F3E-AEC268D929CB}"/>
              </a:ext>
            </a:extLst>
          </p:cNvPr>
          <p:cNvSpPr/>
          <p:nvPr/>
        </p:nvSpPr>
        <p:spPr>
          <a:xfrm>
            <a:off x="6535291" y="337002"/>
            <a:ext cx="556766" cy="884562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>
                  <a:alpha val="50000"/>
                </a:schemeClr>
              </a:gs>
              <a:gs pos="20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13D54C1C-DF5F-7044-B18C-7DFBE2E23526}"/>
              </a:ext>
            </a:extLst>
          </p:cNvPr>
          <p:cNvSpPr/>
          <p:nvPr/>
        </p:nvSpPr>
        <p:spPr>
          <a:xfrm rot="5400000">
            <a:off x="5882556" y="998359"/>
            <a:ext cx="244043" cy="809536"/>
          </a:xfrm>
          <a:prstGeom prst="roundRect">
            <a:avLst/>
          </a:prstGeom>
          <a:gradFill>
            <a:gsLst>
              <a:gs pos="4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739C23A-8805-4D41-9318-A4079D81B942}"/>
              </a:ext>
            </a:extLst>
          </p:cNvPr>
          <p:cNvSpPr/>
          <p:nvPr/>
        </p:nvSpPr>
        <p:spPr>
          <a:xfrm rot="5400000">
            <a:off x="5633550" y="3810450"/>
            <a:ext cx="428712" cy="547463"/>
          </a:xfrm>
          <a:prstGeom prst="roundRect">
            <a:avLst/>
          </a:prstGeom>
          <a:gradFill>
            <a:gsLst>
              <a:gs pos="100000">
                <a:srgbClr val="00B0F0">
                  <a:alpha val="50000"/>
                </a:srgbClr>
              </a:gs>
              <a:gs pos="0">
                <a:srgbClr val="3FEFF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23EE9A4-E449-F045-9460-5015BCDD12C6}"/>
              </a:ext>
            </a:extLst>
          </p:cNvPr>
          <p:cNvSpPr/>
          <p:nvPr/>
        </p:nvSpPr>
        <p:spPr>
          <a:xfrm rot="16200000">
            <a:off x="1764810" y="940790"/>
            <a:ext cx="463895" cy="128754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B46ADC3-B43D-FE4A-AA73-CDDB98BA720C}"/>
              </a:ext>
            </a:extLst>
          </p:cNvPr>
          <p:cNvSpPr/>
          <p:nvPr/>
        </p:nvSpPr>
        <p:spPr>
          <a:xfrm rot="16200000">
            <a:off x="1556942" y="4315278"/>
            <a:ext cx="263964" cy="728647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43B3FE-8AAC-2345-A240-35C86D06BED2}"/>
              </a:ext>
            </a:extLst>
          </p:cNvPr>
          <p:cNvSpPr txBox="1"/>
          <p:nvPr/>
        </p:nvSpPr>
        <p:spPr>
          <a:xfrm>
            <a:off x="160820" y="4535531"/>
            <a:ext cx="1192167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LINEAR / LOG / SYMLOG / LOGIT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C5CB64-95D0-4443-9B4D-0CF1F51B66E0}"/>
              </a:ext>
            </a:extLst>
          </p:cNvPr>
          <p:cNvSpPr txBox="1"/>
          <p:nvPr/>
        </p:nvSpPr>
        <p:spPr>
          <a:xfrm>
            <a:off x="160820" y="4041458"/>
            <a:ext cx="1243055" cy="451850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e.g.</a:t>
            </a:r>
          </a:p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 Counts (</a:t>
            </a:r>
            <a:r>
              <a:rPr lang="en-US" sz="1200" i="1" dirty="0" err="1">
                <a:solidFill>
                  <a:srgbClr val="FF0000">
                    <a:alpha val="70000"/>
                  </a:srgbClr>
                </a:solidFill>
              </a:rPr>
              <a:t>μs</a:t>
            </a:r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)</a:t>
            </a:r>
            <a:r>
              <a:rPr lang="en-US" sz="1200" baseline="30000" dirty="0">
                <a:solidFill>
                  <a:srgbClr val="FF0000">
                    <a:alpha val="70000"/>
                  </a:srgbClr>
                </a:solidFill>
              </a:rPr>
              <a:t>-1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0AF218-4547-0944-A379-70D541B90E56}"/>
              </a:ext>
            </a:extLst>
          </p:cNvPr>
          <p:cNvSpPr txBox="1"/>
          <p:nvPr/>
        </p:nvSpPr>
        <p:spPr>
          <a:xfrm>
            <a:off x="256373" y="1374507"/>
            <a:ext cx="1068225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IMPORTANT FOR</a:t>
            </a:r>
          </a:p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 TILED PLOTS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E69EA8-5E3D-EE41-9DB0-FDD29D511703}"/>
              </a:ext>
            </a:extLst>
          </p:cNvPr>
          <p:cNvSpPr txBox="1"/>
          <p:nvPr/>
        </p:nvSpPr>
        <p:spPr>
          <a:xfrm>
            <a:off x="9485415" y="5272169"/>
            <a:ext cx="987940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FORMATTING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BE67637-60BE-D949-BB17-8DCC6E1A1EFF}"/>
              </a:ext>
            </a:extLst>
          </p:cNvPr>
          <p:cNvSpPr/>
          <p:nvPr/>
        </p:nvSpPr>
        <p:spPr>
          <a:xfrm rot="16200000">
            <a:off x="2508546" y="3034337"/>
            <a:ext cx="263964" cy="273842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FDC1A69-4D50-B841-8484-D67C9C599360}"/>
              </a:ext>
            </a:extLst>
          </p:cNvPr>
          <p:cNvSpPr/>
          <p:nvPr/>
        </p:nvSpPr>
        <p:spPr>
          <a:xfrm rot="16200000">
            <a:off x="2417538" y="2449579"/>
            <a:ext cx="263964" cy="2393066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1FD1E0-49DB-AF42-B619-D1AC626E143D}"/>
              </a:ext>
            </a:extLst>
          </p:cNvPr>
          <p:cNvSpPr txBox="1"/>
          <p:nvPr/>
        </p:nvSpPr>
        <p:spPr>
          <a:xfrm>
            <a:off x="242494" y="3509000"/>
            <a:ext cx="1243055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SELECT AXIS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B6D88D-6ED9-664F-BB21-E64C679BB649}"/>
              </a:ext>
            </a:extLst>
          </p:cNvPr>
          <p:cNvSpPr txBox="1"/>
          <p:nvPr/>
        </p:nvSpPr>
        <p:spPr>
          <a:xfrm rot="21041714">
            <a:off x="10847283" y="107113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1D PLOT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48EB87A-74CE-2647-8BA3-05371926B368}"/>
              </a:ext>
            </a:extLst>
          </p:cNvPr>
          <p:cNvSpPr txBox="1"/>
          <p:nvPr/>
        </p:nvSpPr>
        <p:spPr>
          <a:xfrm>
            <a:off x="3963039" y="3392342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NON-3D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FC180A4-F451-1941-A37B-8AC772F49A47}"/>
              </a:ext>
            </a:extLst>
          </p:cNvPr>
          <p:cNvSpPr/>
          <p:nvPr/>
        </p:nvSpPr>
        <p:spPr>
          <a:xfrm>
            <a:off x="3939116" y="3438548"/>
            <a:ext cx="1294365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B5E0F1-C847-054D-8A0B-2A205046EA48}"/>
              </a:ext>
            </a:extLst>
          </p:cNvPr>
          <p:cNvSpPr txBox="1"/>
          <p:nvPr/>
        </p:nvSpPr>
        <p:spPr>
          <a:xfrm>
            <a:off x="10533639" y="4811584"/>
            <a:ext cx="210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PlotOptions.png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59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20DB857-9BF5-1444-9C0D-649F1045F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49" y="641349"/>
            <a:ext cx="3963067" cy="53784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5611C4-7298-094D-BC69-5B43F3F8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58" y="641349"/>
            <a:ext cx="3963067" cy="537844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F44355-68F1-034D-B6F3-34B51865EA02}"/>
              </a:ext>
            </a:extLst>
          </p:cNvPr>
          <p:cNvSpPr/>
          <p:nvPr/>
        </p:nvSpPr>
        <p:spPr>
          <a:xfrm rot="5400000">
            <a:off x="8769436" y="4744692"/>
            <a:ext cx="247388" cy="1322137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23000">
                <a:srgbClr val="3FEFFF">
                  <a:alpha val="50000"/>
                </a:srgbClr>
              </a:gs>
              <a:gs pos="99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E1665A-A3AE-7E4A-A6E0-B3A530949A87}"/>
              </a:ext>
            </a:extLst>
          </p:cNvPr>
          <p:cNvSpPr/>
          <p:nvPr/>
        </p:nvSpPr>
        <p:spPr>
          <a:xfrm>
            <a:off x="1606410" y="328838"/>
            <a:ext cx="463895" cy="88456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6B34996-85A3-9846-9A82-29FC14792FA5}"/>
              </a:ext>
            </a:extLst>
          </p:cNvPr>
          <p:cNvSpPr/>
          <p:nvPr/>
        </p:nvSpPr>
        <p:spPr>
          <a:xfrm>
            <a:off x="6535291" y="337002"/>
            <a:ext cx="556766" cy="884562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>
                  <a:alpha val="50000"/>
                </a:schemeClr>
              </a:gs>
              <a:gs pos="20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10952C-9D4F-5644-8299-042621095066}"/>
              </a:ext>
            </a:extLst>
          </p:cNvPr>
          <p:cNvSpPr/>
          <p:nvPr/>
        </p:nvSpPr>
        <p:spPr>
          <a:xfrm rot="5400000">
            <a:off x="5882556" y="998359"/>
            <a:ext cx="244043" cy="809536"/>
          </a:xfrm>
          <a:prstGeom prst="roundRect">
            <a:avLst/>
          </a:prstGeom>
          <a:gradFill>
            <a:gsLst>
              <a:gs pos="4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9F4A3B-91AF-2D47-BDC1-7FCA5FF62596}"/>
              </a:ext>
            </a:extLst>
          </p:cNvPr>
          <p:cNvSpPr/>
          <p:nvPr/>
        </p:nvSpPr>
        <p:spPr>
          <a:xfrm rot="5400000">
            <a:off x="5633550" y="3810450"/>
            <a:ext cx="428712" cy="547463"/>
          </a:xfrm>
          <a:prstGeom prst="roundRect">
            <a:avLst/>
          </a:prstGeom>
          <a:gradFill>
            <a:gsLst>
              <a:gs pos="100000">
                <a:srgbClr val="00B0F0">
                  <a:alpha val="50000"/>
                </a:srgbClr>
              </a:gs>
              <a:gs pos="0">
                <a:srgbClr val="3FEFF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E0D6205-09A1-6540-8F7F-EB009B600498}"/>
              </a:ext>
            </a:extLst>
          </p:cNvPr>
          <p:cNvSpPr/>
          <p:nvPr/>
        </p:nvSpPr>
        <p:spPr>
          <a:xfrm rot="16200000">
            <a:off x="1764810" y="940790"/>
            <a:ext cx="463895" cy="128754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4444AEC-2A52-7349-9377-72670C0BF6EA}"/>
              </a:ext>
            </a:extLst>
          </p:cNvPr>
          <p:cNvSpPr/>
          <p:nvPr/>
        </p:nvSpPr>
        <p:spPr>
          <a:xfrm rot="16200000">
            <a:off x="1556942" y="4315278"/>
            <a:ext cx="263964" cy="728647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577F0-6FC6-7840-833E-5F751F02BC15}"/>
              </a:ext>
            </a:extLst>
          </p:cNvPr>
          <p:cNvSpPr txBox="1"/>
          <p:nvPr/>
        </p:nvSpPr>
        <p:spPr>
          <a:xfrm>
            <a:off x="160820" y="4535531"/>
            <a:ext cx="1192167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LINEAR / LOG / SYMLOG / LOGIT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9DF20-3210-D34D-83C0-156C253C28CD}"/>
              </a:ext>
            </a:extLst>
          </p:cNvPr>
          <p:cNvSpPr txBox="1"/>
          <p:nvPr/>
        </p:nvSpPr>
        <p:spPr>
          <a:xfrm>
            <a:off x="160820" y="4041458"/>
            <a:ext cx="1243055" cy="451850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e.g.</a:t>
            </a:r>
          </a:p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 Counts (</a:t>
            </a:r>
            <a:r>
              <a:rPr lang="en-US" sz="1200" i="1" dirty="0" err="1">
                <a:solidFill>
                  <a:srgbClr val="FF0000">
                    <a:alpha val="70000"/>
                  </a:srgbClr>
                </a:solidFill>
              </a:rPr>
              <a:t>μs</a:t>
            </a:r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)</a:t>
            </a:r>
            <a:r>
              <a:rPr lang="en-US" sz="1200" baseline="30000" dirty="0">
                <a:solidFill>
                  <a:srgbClr val="FF0000">
                    <a:alpha val="70000"/>
                  </a:srgbClr>
                </a:solidFill>
              </a:rPr>
              <a:t>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7ED33C-45FA-4148-B05D-6DAB9891262C}"/>
              </a:ext>
            </a:extLst>
          </p:cNvPr>
          <p:cNvSpPr txBox="1"/>
          <p:nvPr/>
        </p:nvSpPr>
        <p:spPr>
          <a:xfrm>
            <a:off x="256373" y="1374507"/>
            <a:ext cx="1068225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>
                    <a:alpha val="70000"/>
                  </a:srgbClr>
                </a:solidFill>
              </a:rPr>
              <a:t>IMPORTANT FOR</a:t>
            </a:r>
          </a:p>
          <a:p>
            <a:pPr algn="ctr"/>
            <a:r>
              <a:rPr lang="en-US" sz="1100" b="1" dirty="0">
                <a:solidFill>
                  <a:srgbClr val="FF0000">
                    <a:alpha val="70000"/>
                  </a:srgbClr>
                </a:solidFill>
              </a:rPr>
              <a:t> TILED PLOTS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CAA0C6-73CD-9345-85DF-F9CFB56C3BA6}"/>
              </a:ext>
            </a:extLst>
          </p:cNvPr>
          <p:cNvSpPr txBox="1"/>
          <p:nvPr/>
        </p:nvSpPr>
        <p:spPr>
          <a:xfrm>
            <a:off x="9485415" y="5272169"/>
            <a:ext cx="987940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FORMATTING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C687729-CD7A-1A42-BF6E-1648CF8B7D0F}"/>
              </a:ext>
            </a:extLst>
          </p:cNvPr>
          <p:cNvSpPr/>
          <p:nvPr/>
        </p:nvSpPr>
        <p:spPr>
          <a:xfrm rot="16200000">
            <a:off x="2508546" y="3034337"/>
            <a:ext cx="263964" cy="273842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1BA6ED-6ED4-354A-9AE7-051E69736BEC}"/>
              </a:ext>
            </a:extLst>
          </p:cNvPr>
          <p:cNvSpPr txBox="1"/>
          <p:nvPr/>
        </p:nvSpPr>
        <p:spPr>
          <a:xfrm>
            <a:off x="10953031" y="-21179"/>
            <a:ext cx="1363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PlotOptionsTiled.png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AB838C5-E01C-A148-8E72-CA6C1F6453D9}"/>
              </a:ext>
            </a:extLst>
          </p:cNvPr>
          <p:cNvSpPr/>
          <p:nvPr/>
        </p:nvSpPr>
        <p:spPr>
          <a:xfrm rot="16200000">
            <a:off x="2417538" y="2449579"/>
            <a:ext cx="263964" cy="2393066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1D7F51-115C-DB4D-BE2D-EDACD77F5A36}"/>
              </a:ext>
            </a:extLst>
          </p:cNvPr>
          <p:cNvSpPr txBox="1"/>
          <p:nvPr/>
        </p:nvSpPr>
        <p:spPr>
          <a:xfrm>
            <a:off x="242494" y="3509000"/>
            <a:ext cx="1243055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SELECT AXIS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0BF377-9465-7F45-A487-4BDBC1181370}"/>
              </a:ext>
            </a:extLst>
          </p:cNvPr>
          <p:cNvSpPr txBox="1"/>
          <p:nvPr/>
        </p:nvSpPr>
        <p:spPr>
          <a:xfrm>
            <a:off x="3956413" y="3385716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NON-3D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7EE99D3-2142-E141-BB7C-F4DCC801A92B}"/>
              </a:ext>
            </a:extLst>
          </p:cNvPr>
          <p:cNvSpPr/>
          <p:nvPr/>
        </p:nvSpPr>
        <p:spPr>
          <a:xfrm>
            <a:off x="3932490" y="3431922"/>
            <a:ext cx="1294365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757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1CBE6C0-2962-DE4B-8997-44AB7E6B4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8" t="37315" r="6364" b="9918"/>
          <a:stretch/>
        </p:blipFill>
        <p:spPr>
          <a:xfrm>
            <a:off x="6821020" y="3124457"/>
            <a:ext cx="3575304" cy="2935224"/>
          </a:xfrm>
          <a:prstGeom prst="rect">
            <a:avLst/>
          </a:prstGeom>
          <a:ln>
            <a:solidFill>
              <a:srgbClr val="B0B0B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FB0A4D-A8E7-784F-A2B3-6C5D3AC1DF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89" t="7467" b="55676"/>
          <a:stretch/>
        </p:blipFill>
        <p:spPr>
          <a:xfrm>
            <a:off x="6762620" y="1041613"/>
            <a:ext cx="3634801" cy="2077200"/>
          </a:xfrm>
          <a:prstGeom prst="rect">
            <a:avLst/>
          </a:prstGeom>
          <a:ln>
            <a:solidFill>
              <a:srgbClr val="B0B0B0"/>
            </a:solidFill>
          </a:ln>
        </p:spPr>
      </p:pic>
      <p:pic>
        <p:nvPicPr>
          <p:cNvPr id="76" name="Picture 7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A05905-4418-934D-81C4-12460A83A8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0" t="3181" r="5498" b="2121"/>
          <a:stretch/>
        </p:blipFill>
        <p:spPr>
          <a:xfrm>
            <a:off x="2886002" y="667898"/>
            <a:ext cx="3922794" cy="5387976"/>
          </a:xfrm>
          <a:prstGeom prst="rect">
            <a:avLst/>
          </a:prstGeom>
          <a:ln>
            <a:solidFill>
              <a:srgbClr val="B0B0B0"/>
            </a:solidFill>
          </a:ln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73E84A6-7855-BB47-8952-AB5AAD5A6A3B}"/>
              </a:ext>
            </a:extLst>
          </p:cNvPr>
          <p:cNvSpPr/>
          <p:nvPr/>
        </p:nvSpPr>
        <p:spPr>
          <a:xfrm>
            <a:off x="3064861" y="2692401"/>
            <a:ext cx="420940" cy="189345"/>
          </a:xfrm>
          <a:prstGeom prst="roundRect">
            <a:avLst>
              <a:gd name="adj" fmla="val 0"/>
            </a:avLst>
          </a:prstGeom>
          <a:solidFill>
            <a:srgbClr val="3EF4D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53F38AE-DA62-6842-8112-135C222625F5}"/>
              </a:ext>
            </a:extLst>
          </p:cNvPr>
          <p:cNvSpPr/>
          <p:nvPr/>
        </p:nvSpPr>
        <p:spPr>
          <a:xfrm>
            <a:off x="3399726" y="349250"/>
            <a:ext cx="579184" cy="884562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6D90A41-E3B0-A54D-9DA2-B3E79A09828D}"/>
              </a:ext>
            </a:extLst>
          </p:cNvPr>
          <p:cNvSpPr/>
          <p:nvPr/>
        </p:nvSpPr>
        <p:spPr>
          <a:xfrm rot="10800000" flipV="1">
            <a:off x="7229475" y="1086202"/>
            <a:ext cx="562830" cy="192521"/>
          </a:xfrm>
          <a:prstGeom prst="roundRect">
            <a:avLst>
              <a:gd name="adj" fmla="val 0"/>
            </a:avLst>
          </a:prstGeom>
          <a:solidFill>
            <a:srgbClr val="10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77027A-BD0A-0440-AAD9-E31D2F8ED25A}"/>
              </a:ext>
            </a:extLst>
          </p:cNvPr>
          <p:cNvSpPr/>
          <p:nvPr/>
        </p:nvSpPr>
        <p:spPr>
          <a:xfrm>
            <a:off x="7781314" y="3169117"/>
            <a:ext cx="657836" cy="189981"/>
          </a:xfrm>
          <a:prstGeom prst="roundRect">
            <a:avLst>
              <a:gd name="adj" fmla="val 0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811264B-FB0A-524C-A768-F5946326DD58}"/>
              </a:ext>
            </a:extLst>
          </p:cNvPr>
          <p:cNvSpPr/>
          <p:nvPr/>
        </p:nvSpPr>
        <p:spPr>
          <a:xfrm rot="16200000">
            <a:off x="3077292" y="1176790"/>
            <a:ext cx="443381" cy="1615598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C8F4694-35D0-984C-807B-0FCD98F34D5A}"/>
              </a:ext>
            </a:extLst>
          </p:cNvPr>
          <p:cNvSpPr/>
          <p:nvPr/>
        </p:nvSpPr>
        <p:spPr>
          <a:xfrm rot="5400000">
            <a:off x="8680191" y="2369455"/>
            <a:ext cx="258654" cy="384077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50000"/>
                </a:srgbClr>
              </a:gs>
              <a:gs pos="100000">
                <a:srgbClr val="FFC0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BBDA5DF-E7F6-F145-8DCD-0B734FA11AEF}"/>
              </a:ext>
            </a:extLst>
          </p:cNvPr>
          <p:cNvSpPr/>
          <p:nvPr/>
        </p:nvSpPr>
        <p:spPr>
          <a:xfrm rot="16200000">
            <a:off x="3564578" y="2394275"/>
            <a:ext cx="276076" cy="242286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50000"/>
                </a:srgbClr>
              </a:gs>
              <a:gs pos="100000">
                <a:srgbClr val="09F0CA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CD6870-B91B-7448-86F4-AB0C27232E34}"/>
              </a:ext>
            </a:extLst>
          </p:cNvPr>
          <p:cNvSpPr txBox="1"/>
          <p:nvPr/>
        </p:nvSpPr>
        <p:spPr>
          <a:xfrm>
            <a:off x="1586100" y="1774053"/>
            <a:ext cx="987940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00B050">
                    <a:alpha val="70000"/>
                  </a:srgbClr>
                </a:solidFill>
              </a:rPr>
              <a:t>SELECT A SPECTRUM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AC1B48E-D634-9042-ABFD-D5726EF4CAF1}"/>
              </a:ext>
            </a:extLst>
          </p:cNvPr>
          <p:cNvSpPr/>
          <p:nvPr/>
        </p:nvSpPr>
        <p:spPr>
          <a:xfrm rot="5400000">
            <a:off x="7211390" y="3358152"/>
            <a:ext cx="258654" cy="903175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AAEABE-3E9D-0049-ADFF-6751C6571499}"/>
              </a:ext>
            </a:extLst>
          </p:cNvPr>
          <p:cNvCxnSpPr>
            <a:cxnSpLocks/>
          </p:cNvCxnSpPr>
          <p:nvPr/>
        </p:nvCxnSpPr>
        <p:spPr>
          <a:xfrm>
            <a:off x="10912979" y="4083605"/>
            <a:ext cx="0" cy="4456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6077B0-BAFC-DC46-ADC2-F5F7035269FB}"/>
              </a:ext>
            </a:extLst>
          </p:cNvPr>
          <p:cNvCxnSpPr>
            <a:cxnSpLocks/>
          </p:cNvCxnSpPr>
          <p:nvPr/>
        </p:nvCxnSpPr>
        <p:spPr>
          <a:xfrm flipH="1">
            <a:off x="10789065" y="4083605"/>
            <a:ext cx="247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C5B9D10-BC76-4D42-8FC4-3D163954ACD3}"/>
              </a:ext>
            </a:extLst>
          </p:cNvPr>
          <p:cNvCxnSpPr>
            <a:cxnSpLocks/>
          </p:cNvCxnSpPr>
          <p:nvPr/>
        </p:nvCxnSpPr>
        <p:spPr>
          <a:xfrm flipH="1">
            <a:off x="10789065" y="4529270"/>
            <a:ext cx="247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A3F510D-669B-F841-8539-7139CAF2F5FC}"/>
              </a:ext>
            </a:extLst>
          </p:cNvPr>
          <p:cNvSpPr/>
          <p:nvPr/>
        </p:nvSpPr>
        <p:spPr>
          <a:xfrm>
            <a:off x="10784893" y="2629746"/>
            <a:ext cx="252000" cy="252000"/>
          </a:xfrm>
          <a:prstGeom prst="ellipse">
            <a:avLst/>
          </a:prstGeom>
          <a:solidFill>
            <a:srgbClr val="55FF00"/>
          </a:solidFill>
          <a:ln w="25400">
            <a:solidFill>
              <a:srgbClr val="00A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7EAE49ED-95F3-E348-B051-0FD25B6A1AB1}"/>
              </a:ext>
            </a:extLst>
          </p:cNvPr>
          <p:cNvSpPr/>
          <p:nvPr/>
        </p:nvSpPr>
        <p:spPr>
          <a:xfrm rot="16200000">
            <a:off x="5268349" y="3012281"/>
            <a:ext cx="262876" cy="2198492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1DD55A-B737-8242-A6C2-19D61B4998C1}"/>
              </a:ext>
            </a:extLst>
          </p:cNvPr>
          <p:cNvSpPr txBox="1"/>
          <p:nvPr/>
        </p:nvSpPr>
        <p:spPr>
          <a:xfrm>
            <a:off x="3485801" y="3900990"/>
            <a:ext cx="987940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00B050">
                    <a:alpha val="70000"/>
                  </a:srgbClr>
                </a:solidFill>
              </a:rPr>
              <a:t>EDIT ALL SPECTRA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609B4A02-2EB2-334C-ACDD-ED70513BAC59}"/>
              </a:ext>
            </a:extLst>
          </p:cNvPr>
          <p:cNvSpPr/>
          <p:nvPr/>
        </p:nvSpPr>
        <p:spPr>
          <a:xfrm rot="10800000">
            <a:off x="6001474" y="5704846"/>
            <a:ext cx="749572" cy="488431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B9F7C2-A9A0-3748-ACBE-4B7112E34711}"/>
              </a:ext>
            </a:extLst>
          </p:cNvPr>
          <p:cNvSpPr txBox="1"/>
          <p:nvPr/>
        </p:nvSpPr>
        <p:spPr>
          <a:xfrm>
            <a:off x="5882289" y="6126319"/>
            <a:ext cx="987940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00B050">
                    <a:alpha val="70000"/>
                  </a:srgbClr>
                </a:solidFill>
              </a:rPr>
              <a:t>EDIT SELECTED SPECTRUM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E40F6DE-63D6-9640-AF42-0E4D4C15C15D}"/>
              </a:ext>
            </a:extLst>
          </p:cNvPr>
          <p:cNvSpPr/>
          <p:nvPr/>
        </p:nvSpPr>
        <p:spPr>
          <a:xfrm>
            <a:off x="1839761" y="3456815"/>
            <a:ext cx="36000" cy="36000"/>
          </a:xfrm>
          <a:prstGeom prst="ellipse">
            <a:avLst/>
          </a:prstGeom>
          <a:solidFill>
            <a:srgbClr val="55FF00"/>
          </a:solidFill>
          <a:ln w="12700">
            <a:solidFill>
              <a:srgbClr val="00A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3E8C579-390A-F643-831B-C37BB37472A4}"/>
              </a:ext>
            </a:extLst>
          </p:cNvPr>
          <p:cNvSpPr/>
          <p:nvPr/>
        </p:nvSpPr>
        <p:spPr>
          <a:xfrm>
            <a:off x="2044070" y="3694380"/>
            <a:ext cx="36000" cy="36000"/>
          </a:xfrm>
          <a:prstGeom prst="ellipse">
            <a:avLst/>
          </a:prstGeom>
          <a:solidFill>
            <a:srgbClr val="55FF00"/>
          </a:solidFill>
          <a:ln w="12700">
            <a:solidFill>
              <a:srgbClr val="00A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6317110-99C6-AF43-BECC-E033D9CE59A2}"/>
              </a:ext>
            </a:extLst>
          </p:cNvPr>
          <p:cNvSpPr/>
          <p:nvPr/>
        </p:nvSpPr>
        <p:spPr>
          <a:xfrm>
            <a:off x="2301523" y="3567853"/>
            <a:ext cx="36000" cy="36000"/>
          </a:xfrm>
          <a:prstGeom prst="ellipse">
            <a:avLst/>
          </a:prstGeom>
          <a:solidFill>
            <a:srgbClr val="55FF00"/>
          </a:solidFill>
          <a:ln w="12700">
            <a:solidFill>
              <a:srgbClr val="00A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2862DA5-1215-3040-A18C-2DE8F4FFE1C5}"/>
              </a:ext>
            </a:extLst>
          </p:cNvPr>
          <p:cNvCxnSpPr>
            <a:stCxn id="54" idx="6"/>
          </p:cNvCxnSpPr>
          <p:nvPr/>
        </p:nvCxnSpPr>
        <p:spPr>
          <a:xfrm>
            <a:off x="1875761" y="3474815"/>
            <a:ext cx="7051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E4EDBB-932C-0043-A769-C388E61E520E}"/>
              </a:ext>
            </a:extLst>
          </p:cNvPr>
          <p:cNvCxnSpPr/>
          <p:nvPr/>
        </p:nvCxnSpPr>
        <p:spPr>
          <a:xfrm>
            <a:off x="1946275" y="3474815"/>
            <a:ext cx="0" cy="23756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A4706EC-3AF3-D547-AEFD-93B535C28075}"/>
              </a:ext>
            </a:extLst>
          </p:cNvPr>
          <p:cNvCxnSpPr>
            <a:endCxn id="55" idx="2"/>
          </p:cNvCxnSpPr>
          <p:nvPr/>
        </p:nvCxnSpPr>
        <p:spPr>
          <a:xfrm>
            <a:off x="1946275" y="3712380"/>
            <a:ext cx="977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54B19FB-0D01-024E-BBDF-CC16BDFB3ED0}"/>
              </a:ext>
            </a:extLst>
          </p:cNvPr>
          <p:cNvCxnSpPr>
            <a:cxnSpLocks/>
            <a:stCxn id="55" idx="6"/>
          </p:cNvCxnSpPr>
          <p:nvPr/>
        </p:nvCxnSpPr>
        <p:spPr>
          <a:xfrm>
            <a:off x="2080070" y="3712380"/>
            <a:ext cx="977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B262069-5C05-0D48-AA27-ECA76682D4A5}"/>
              </a:ext>
            </a:extLst>
          </p:cNvPr>
          <p:cNvCxnSpPr>
            <a:cxnSpLocks/>
          </p:cNvCxnSpPr>
          <p:nvPr/>
        </p:nvCxnSpPr>
        <p:spPr>
          <a:xfrm flipV="1">
            <a:off x="2177865" y="3585853"/>
            <a:ext cx="0" cy="12652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F1E3FA4-6574-4F42-8D67-8A2CDF3DD9DE}"/>
              </a:ext>
            </a:extLst>
          </p:cNvPr>
          <p:cNvCxnSpPr>
            <a:endCxn id="56" idx="2"/>
          </p:cNvCxnSpPr>
          <p:nvPr/>
        </p:nvCxnSpPr>
        <p:spPr>
          <a:xfrm>
            <a:off x="2177865" y="3585853"/>
            <a:ext cx="12365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5EA0D2DA-7234-C246-9FA2-A6F4A1EE15BB}"/>
              </a:ext>
            </a:extLst>
          </p:cNvPr>
          <p:cNvSpPr/>
          <p:nvPr/>
        </p:nvSpPr>
        <p:spPr>
          <a:xfrm>
            <a:off x="2430311" y="3666365"/>
            <a:ext cx="36000" cy="36000"/>
          </a:xfrm>
          <a:prstGeom prst="ellipse">
            <a:avLst/>
          </a:prstGeom>
          <a:solidFill>
            <a:srgbClr val="55FF00"/>
          </a:solidFill>
          <a:ln w="12700">
            <a:solidFill>
              <a:srgbClr val="00A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041DFDE-BB8C-6E47-AF7A-CD5990984413}"/>
              </a:ext>
            </a:extLst>
          </p:cNvPr>
          <p:cNvCxnSpPr>
            <a:cxnSpLocks/>
          </p:cNvCxnSpPr>
          <p:nvPr/>
        </p:nvCxnSpPr>
        <p:spPr>
          <a:xfrm>
            <a:off x="2337523" y="3585853"/>
            <a:ext cx="11078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455E52-E2A6-9E47-AFB9-973F01DE3458}"/>
              </a:ext>
            </a:extLst>
          </p:cNvPr>
          <p:cNvCxnSpPr>
            <a:endCxn id="70" idx="0"/>
          </p:cNvCxnSpPr>
          <p:nvPr/>
        </p:nvCxnSpPr>
        <p:spPr>
          <a:xfrm>
            <a:off x="2448311" y="3585853"/>
            <a:ext cx="0" cy="805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B81AEE1-8F72-7845-A91E-28EC4A5FCA8E}"/>
              </a:ext>
            </a:extLst>
          </p:cNvPr>
          <p:cNvCxnSpPr/>
          <p:nvPr/>
        </p:nvCxnSpPr>
        <p:spPr>
          <a:xfrm>
            <a:off x="10784893" y="3980089"/>
            <a:ext cx="252000" cy="0"/>
          </a:xfrm>
          <a:prstGeom prst="straightConnector1">
            <a:avLst/>
          </a:prstGeom>
          <a:ln w="19050">
            <a:solidFill>
              <a:srgbClr val="E2A60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E32A4FF0-D981-FB4D-843E-7F19F88A34AE}"/>
              </a:ext>
            </a:extLst>
          </p:cNvPr>
          <p:cNvSpPr/>
          <p:nvPr/>
        </p:nvSpPr>
        <p:spPr>
          <a:xfrm rot="5400000">
            <a:off x="10367930" y="2531802"/>
            <a:ext cx="276076" cy="44788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51000">
                <a:srgbClr val="55FF00">
                  <a:alpha val="30000"/>
                </a:srgbClr>
              </a:gs>
              <a:gs pos="100000">
                <a:srgbClr val="55FF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020957B-12E5-C04A-A5E2-D0F6F0E0805F}"/>
              </a:ext>
            </a:extLst>
          </p:cNvPr>
          <p:cNvSpPr txBox="1"/>
          <p:nvPr/>
        </p:nvSpPr>
        <p:spPr>
          <a:xfrm>
            <a:off x="2230671" y="-308134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1D PLOT and Tiled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234156-7E75-A44C-B1B8-69D61B0F414F}"/>
              </a:ext>
            </a:extLst>
          </p:cNvPr>
          <p:cNvSpPr/>
          <p:nvPr/>
        </p:nvSpPr>
        <p:spPr>
          <a:xfrm>
            <a:off x="-96651" y="-83749"/>
            <a:ext cx="2336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PlotOptionsCurves.png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67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BB5C8C1-A04A-5E43-B276-0786A8BC4D02}"/>
              </a:ext>
            </a:extLst>
          </p:cNvPr>
          <p:cNvSpPr txBox="1"/>
          <p:nvPr/>
        </p:nvSpPr>
        <p:spPr>
          <a:xfrm rot="21041714">
            <a:off x="3979833" y="882134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COLORFILL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1B531C-2B71-124F-BDCB-7C2A3F151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845" y="3103470"/>
            <a:ext cx="816772" cy="2154382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93B6AD-C93C-7B47-9C7A-8457C96D7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8" t="3192" r="2769" b="2243"/>
          <a:stretch/>
        </p:blipFill>
        <p:spPr>
          <a:xfrm>
            <a:off x="5131954" y="1219200"/>
            <a:ext cx="3787775" cy="4419600"/>
          </a:xfrm>
          <a:prstGeom prst="rect">
            <a:avLst/>
          </a:prstGeom>
          <a:ln>
            <a:solidFill>
              <a:srgbClr val="B0B0B0"/>
            </a:solidFill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2BDFCC8-E266-8442-A290-7F08135DD472}"/>
              </a:ext>
            </a:extLst>
          </p:cNvPr>
          <p:cNvSpPr/>
          <p:nvPr/>
        </p:nvSpPr>
        <p:spPr>
          <a:xfrm rot="16200000">
            <a:off x="5568778" y="2730098"/>
            <a:ext cx="484404" cy="1078643"/>
          </a:xfrm>
          <a:prstGeom prst="roundRect">
            <a:avLst/>
          </a:prstGeom>
          <a:solidFill>
            <a:srgbClr val="B24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F463E91-7583-D444-9DE5-326AB7F3F859}"/>
              </a:ext>
            </a:extLst>
          </p:cNvPr>
          <p:cNvSpPr/>
          <p:nvPr/>
        </p:nvSpPr>
        <p:spPr>
          <a:xfrm rot="5400000">
            <a:off x="7049857" y="2258345"/>
            <a:ext cx="288233" cy="384463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A2D3F-8E4E-B04B-8122-E0BAA9ADD3F1}"/>
              </a:ext>
            </a:extLst>
          </p:cNvPr>
          <p:cNvSpPr/>
          <p:nvPr/>
        </p:nvSpPr>
        <p:spPr>
          <a:xfrm>
            <a:off x="5670551" y="914400"/>
            <a:ext cx="568324" cy="891710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845BEB-9DC1-AE4C-B1F4-84AA67BEE4F5}"/>
              </a:ext>
            </a:extLst>
          </p:cNvPr>
          <p:cNvSpPr txBox="1"/>
          <p:nvPr/>
        </p:nvSpPr>
        <p:spPr>
          <a:xfrm>
            <a:off x="3856749" y="4242672"/>
            <a:ext cx="1078644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LINEAR / </a:t>
            </a:r>
          </a:p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LOGARITHMIC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9C3A48A-0965-BC46-B264-F1A14163778A}"/>
              </a:ext>
            </a:extLst>
          </p:cNvPr>
          <p:cNvSpPr/>
          <p:nvPr/>
        </p:nvSpPr>
        <p:spPr>
          <a:xfrm rot="16200000">
            <a:off x="5154886" y="4049407"/>
            <a:ext cx="223728" cy="80760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F9D464-B5A8-1B42-8B1C-0B18A4EAC870}"/>
              </a:ext>
            </a:extLst>
          </p:cNvPr>
          <p:cNvSpPr/>
          <p:nvPr/>
        </p:nvSpPr>
        <p:spPr>
          <a:xfrm>
            <a:off x="0" y="0"/>
            <a:ext cx="2431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PlotOptionsColorfill.png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37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3E6A169-F528-3D49-89BB-26576967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16" y="641349"/>
            <a:ext cx="3889534" cy="43152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F62FD3-1244-484C-9BDA-65BC953A2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439" y="641349"/>
            <a:ext cx="3889534" cy="431525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BC2F0CB-0410-7844-86F0-0EFCE72CEA6C}"/>
              </a:ext>
            </a:extLst>
          </p:cNvPr>
          <p:cNvSpPr/>
          <p:nvPr/>
        </p:nvSpPr>
        <p:spPr>
          <a:xfrm>
            <a:off x="1703212" y="378911"/>
            <a:ext cx="463895" cy="891710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9E1FC6-F679-1B40-ADCA-857AD1FE2275}"/>
              </a:ext>
            </a:extLst>
          </p:cNvPr>
          <p:cNvSpPr/>
          <p:nvPr/>
        </p:nvSpPr>
        <p:spPr>
          <a:xfrm rot="16200000">
            <a:off x="1851377" y="912753"/>
            <a:ext cx="463895" cy="1358898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C8B4112-217A-9842-85A2-02A969D4FB2F}"/>
              </a:ext>
            </a:extLst>
          </p:cNvPr>
          <p:cNvSpPr/>
          <p:nvPr/>
        </p:nvSpPr>
        <p:spPr>
          <a:xfrm rot="16200000">
            <a:off x="1544271" y="3724127"/>
            <a:ext cx="421071" cy="70186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974EB-7A0C-3D46-AA1C-8BB1C770A2EC}"/>
              </a:ext>
            </a:extLst>
          </p:cNvPr>
          <p:cNvSpPr txBox="1"/>
          <p:nvPr/>
        </p:nvSpPr>
        <p:spPr>
          <a:xfrm>
            <a:off x="184925" y="3872455"/>
            <a:ext cx="1192167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LINEAR / LOG / SYMLOG / LOGIT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550B5-C42F-C04C-BAF6-03F341160F0D}"/>
              </a:ext>
            </a:extLst>
          </p:cNvPr>
          <p:cNvSpPr txBox="1"/>
          <p:nvPr/>
        </p:nvSpPr>
        <p:spPr>
          <a:xfrm>
            <a:off x="179338" y="3391242"/>
            <a:ext cx="1243055" cy="451850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e.g.</a:t>
            </a:r>
          </a:p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 TOF (</a:t>
            </a:r>
            <a:r>
              <a:rPr lang="en-US" sz="1200" i="1" dirty="0" err="1">
                <a:solidFill>
                  <a:srgbClr val="FF0000">
                    <a:alpha val="70000"/>
                  </a:srgbClr>
                </a:solidFill>
              </a:rPr>
              <a:t>μs</a:t>
            </a:r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)</a:t>
            </a:r>
            <a:r>
              <a:rPr lang="en-US" sz="1200" baseline="30000" dirty="0">
                <a:solidFill>
                  <a:srgbClr val="FF0000">
                    <a:alpha val="70000"/>
                  </a:srgbClr>
                </a:solidFill>
              </a:rPr>
              <a:t>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3498CA-178C-7447-86D7-2791F73A9430}"/>
              </a:ext>
            </a:extLst>
          </p:cNvPr>
          <p:cNvSpPr txBox="1"/>
          <p:nvPr/>
        </p:nvSpPr>
        <p:spPr>
          <a:xfrm>
            <a:off x="335650" y="1381667"/>
            <a:ext cx="1068225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IMPORTANT FOR</a:t>
            </a:r>
          </a:p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 TILED PLOTS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9ACBF7A-F0A0-7342-99CF-64770C4ADA89}"/>
              </a:ext>
            </a:extLst>
          </p:cNvPr>
          <p:cNvSpPr/>
          <p:nvPr/>
        </p:nvSpPr>
        <p:spPr>
          <a:xfrm rot="16200000">
            <a:off x="2595915" y="2355498"/>
            <a:ext cx="263964" cy="270161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0E33305-53FE-B442-A485-5F2A924ABE54}"/>
              </a:ext>
            </a:extLst>
          </p:cNvPr>
          <p:cNvSpPr/>
          <p:nvPr/>
        </p:nvSpPr>
        <p:spPr>
          <a:xfrm rot="16200000">
            <a:off x="2442982" y="1767787"/>
            <a:ext cx="263964" cy="2342178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0EF17-55C7-654C-928E-1D88D1CA5452}"/>
              </a:ext>
            </a:extLst>
          </p:cNvPr>
          <p:cNvSpPr txBox="1"/>
          <p:nvPr/>
        </p:nvSpPr>
        <p:spPr>
          <a:xfrm>
            <a:off x="234824" y="2794750"/>
            <a:ext cx="1243055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SELECT AXIS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E9084-76FF-1E4F-807E-D7027B9B1267}"/>
              </a:ext>
            </a:extLst>
          </p:cNvPr>
          <p:cNvSpPr txBox="1"/>
          <p:nvPr/>
        </p:nvSpPr>
        <p:spPr>
          <a:xfrm rot="21041714">
            <a:off x="5481213" y="6401926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COLORFILL HELP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E4FAAA-A1F7-CD4F-9D2C-1BE150791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754" y="2589111"/>
            <a:ext cx="816772" cy="2154382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BE3166A-D42E-B741-B2EF-4B1A508EEA89}"/>
              </a:ext>
            </a:extLst>
          </p:cNvPr>
          <p:cNvSpPr/>
          <p:nvPr/>
        </p:nvSpPr>
        <p:spPr>
          <a:xfrm rot="16200000">
            <a:off x="5904539" y="2730098"/>
            <a:ext cx="484404" cy="1078643"/>
          </a:xfrm>
          <a:prstGeom prst="roundRect">
            <a:avLst/>
          </a:prstGeom>
          <a:solidFill>
            <a:srgbClr val="B24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CA9D89F-85B9-AF4E-9042-B86CBB2E783B}"/>
              </a:ext>
            </a:extLst>
          </p:cNvPr>
          <p:cNvSpPr/>
          <p:nvPr/>
        </p:nvSpPr>
        <p:spPr>
          <a:xfrm rot="5400000">
            <a:off x="7392766" y="1743986"/>
            <a:ext cx="288233" cy="384463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6E67379-3EA1-124D-AA7C-1A1739F90B86}"/>
              </a:ext>
            </a:extLst>
          </p:cNvPr>
          <p:cNvSpPr/>
          <p:nvPr/>
        </p:nvSpPr>
        <p:spPr>
          <a:xfrm>
            <a:off x="6024934" y="378911"/>
            <a:ext cx="568324" cy="891710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803C94-D5FA-AE49-851A-68CD6AF722B7}"/>
              </a:ext>
            </a:extLst>
          </p:cNvPr>
          <p:cNvSpPr txBox="1"/>
          <p:nvPr/>
        </p:nvSpPr>
        <p:spPr>
          <a:xfrm>
            <a:off x="6682008" y="4056847"/>
            <a:ext cx="1078644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LINEAR / </a:t>
            </a:r>
          </a:p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LOGARITHMIC</a:t>
            </a:r>
          </a:p>
        </p:txBody>
      </p:sp>
      <p:sp>
        <p:nvSpPr>
          <p:cNvPr id="25" name="Round Same-side Corner of Rectangle 24">
            <a:extLst>
              <a:ext uri="{FF2B5EF4-FFF2-40B4-BE49-F238E27FC236}">
                <a16:creationId xmlns:a16="http://schemas.microsoft.com/office/drawing/2014/main" id="{168116A1-0B41-BD46-9410-A9244C64EE85}"/>
              </a:ext>
            </a:extLst>
          </p:cNvPr>
          <p:cNvSpPr/>
          <p:nvPr/>
        </p:nvSpPr>
        <p:spPr>
          <a:xfrm>
            <a:off x="5614566" y="3856721"/>
            <a:ext cx="336178" cy="298797"/>
          </a:xfrm>
          <a:prstGeom prst="round2SameRect">
            <a:avLst/>
          </a:prstGeom>
          <a:gradFill flip="none" rotWithShape="1">
            <a:gsLst>
              <a:gs pos="0">
                <a:srgbClr val="B24CFF">
                  <a:alpha val="50000"/>
                </a:srgbClr>
              </a:gs>
              <a:gs pos="55000">
                <a:srgbClr val="7030A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 Same-side Corner of Rectangle 25">
            <a:extLst>
              <a:ext uri="{FF2B5EF4-FFF2-40B4-BE49-F238E27FC236}">
                <a16:creationId xmlns:a16="http://schemas.microsoft.com/office/drawing/2014/main" id="{AB425446-202C-B144-84FA-5D04AA9E75A3}"/>
              </a:ext>
            </a:extLst>
          </p:cNvPr>
          <p:cNvSpPr/>
          <p:nvPr/>
        </p:nvSpPr>
        <p:spPr>
          <a:xfrm rot="10800000">
            <a:off x="5614565" y="4155517"/>
            <a:ext cx="1202563" cy="298797"/>
          </a:xfrm>
          <a:prstGeom prst="round2Same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B24CFF">
                  <a:alpha val="50000"/>
                </a:srgbClr>
              </a:gs>
              <a:gs pos="100000">
                <a:srgbClr val="7030A0">
                  <a:alpha val="5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C50A2-3BCE-D549-BF5F-28129D433968}"/>
              </a:ext>
            </a:extLst>
          </p:cNvPr>
          <p:cNvSpPr txBox="1"/>
          <p:nvPr/>
        </p:nvSpPr>
        <p:spPr>
          <a:xfrm>
            <a:off x="3996169" y="2643596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NON-3D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07FCFEE-7540-734C-9EA2-D66A42AB3D97}"/>
              </a:ext>
            </a:extLst>
          </p:cNvPr>
          <p:cNvSpPr/>
          <p:nvPr/>
        </p:nvSpPr>
        <p:spPr>
          <a:xfrm>
            <a:off x="3972246" y="2689802"/>
            <a:ext cx="1294365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F1FEC4-67E9-7A4E-85BC-0E4C3DBB3D34}"/>
              </a:ext>
            </a:extLst>
          </p:cNvPr>
          <p:cNvSpPr/>
          <p:nvPr/>
        </p:nvSpPr>
        <p:spPr>
          <a:xfrm>
            <a:off x="1935159" y="6401926"/>
            <a:ext cx="3171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PlotOptionsColorfillContour.png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3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F8A0BB89-64EF-DF4E-9B45-17172009D335}"/>
              </a:ext>
            </a:extLst>
          </p:cNvPr>
          <p:cNvSpPr/>
          <p:nvPr/>
        </p:nvSpPr>
        <p:spPr>
          <a:xfrm rot="5400000" flipV="1">
            <a:off x="1772306" y="1745073"/>
            <a:ext cx="246743" cy="1466220"/>
          </a:xfrm>
          <a:prstGeom prst="roundRect">
            <a:avLst/>
          </a:prstGeom>
          <a:gradFill>
            <a:gsLst>
              <a:gs pos="0">
                <a:schemeClr val="bg1"/>
              </a:gs>
              <a:gs pos="21000">
                <a:srgbClr val="FFC000">
                  <a:alpha val="58824"/>
                </a:srgbClr>
              </a:gs>
              <a:gs pos="0">
                <a:schemeClr val="bg1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2291E9E4-FBE3-3047-942A-251DA95FF191}"/>
              </a:ext>
            </a:extLst>
          </p:cNvPr>
          <p:cNvSpPr/>
          <p:nvPr/>
        </p:nvSpPr>
        <p:spPr>
          <a:xfrm rot="5400000" flipV="1">
            <a:off x="1772307" y="1407340"/>
            <a:ext cx="246743" cy="1466220"/>
          </a:xfrm>
          <a:prstGeom prst="roundRect">
            <a:avLst/>
          </a:prstGeom>
          <a:gradFill>
            <a:gsLst>
              <a:gs pos="0">
                <a:schemeClr val="bg1"/>
              </a:gs>
              <a:gs pos="21000">
                <a:srgbClr val="FFC000">
                  <a:alpha val="58824"/>
                </a:srgbClr>
              </a:gs>
              <a:gs pos="0">
                <a:schemeClr val="bg1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EE332AF2-1E8A-F747-A806-4217E73C9791}"/>
              </a:ext>
            </a:extLst>
          </p:cNvPr>
          <p:cNvSpPr/>
          <p:nvPr/>
        </p:nvSpPr>
        <p:spPr>
          <a:xfrm rot="5400000" flipV="1">
            <a:off x="2045512" y="2177982"/>
            <a:ext cx="214302" cy="1980191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2000">
                <a:srgbClr val="92D050">
                  <a:alpha val="67843"/>
                </a:srgbClr>
              </a:gs>
              <a:gs pos="100000">
                <a:srgbClr val="10FF00">
                  <a:alpha val="9215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DBAAAD0-53FA-B34A-ACFB-4FA4113ED97E}"/>
              </a:ext>
            </a:extLst>
          </p:cNvPr>
          <p:cNvSpPr/>
          <p:nvPr/>
        </p:nvSpPr>
        <p:spPr>
          <a:xfrm>
            <a:off x="1678751" y="3729576"/>
            <a:ext cx="4052415" cy="4101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38CF94B-8843-C54D-99B4-AAFC795F00FF}"/>
              </a:ext>
            </a:extLst>
          </p:cNvPr>
          <p:cNvSpPr/>
          <p:nvPr/>
        </p:nvSpPr>
        <p:spPr>
          <a:xfrm flipV="1">
            <a:off x="4799108" y="3419119"/>
            <a:ext cx="279110" cy="500566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rgbClr val="FF0000"/>
              </a:gs>
              <a:gs pos="20000">
                <a:srgbClr val="FF0054">
                  <a:alpha val="66667"/>
                </a:srgbClr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2EC0818-1CA2-6149-AAB6-66AC6B4DBC99}"/>
              </a:ext>
            </a:extLst>
          </p:cNvPr>
          <p:cNvSpPr/>
          <p:nvPr/>
        </p:nvSpPr>
        <p:spPr>
          <a:xfrm flipV="1">
            <a:off x="5415964" y="3425646"/>
            <a:ext cx="289889" cy="492128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rgbClr val="FF0000"/>
              </a:gs>
              <a:gs pos="20000">
                <a:srgbClr val="FF0054">
                  <a:alpha val="66667"/>
                </a:srgbClr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50874EA-F428-BC40-B1D0-32117785953C}"/>
              </a:ext>
            </a:extLst>
          </p:cNvPr>
          <p:cNvSpPr/>
          <p:nvPr/>
        </p:nvSpPr>
        <p:spPr>
          <a:xfrm flipV="1">
            <a:off x="5098450" y="3419119"/>
            <a:ext cx="305006" cy="492128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rgbClr val="FF0000"/>
              </a:gs>
              <a:gs pos="20000">
                <a:srgbClr val="FF0054">
                  <a:alpha val="66667"/>
                </a:srgbClr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15A7200-9080-B34B-A553-1CA43DC15F66}"/>
              </a:ext>
            </a:extLst>
          </p:cNvPr>
          <p:cNvSpPr/>
          <p:nvPr/>
        </p:nvSpPr>
        <p:spPr>
          <a:xfrm flipV="1">
            <a:off x="2224245" y="4398289"/>
            <a:ext cx="432330" cy="43666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33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9C9913-69B0-0644-87B5-9CCAC5A9B09D}"/>
              </a:ext>
            </a:extLst>
          </p:cNvPr>
          <p:cNvSpPr/>
          <p:nvPr/>
        </p:nvSpPr>
        <p:spPr>
          <a:xfrm>
            <a:off x="1366694" y="1258997"/>
            <a:ext cx="4680000" cy="3338396"/>
          </a:xfrm>
          <a:prstGeom prst="roundRect">
            <a:avLst>
              <a:gd name="adj" fmla="val 0"/>
            </a:avLst>
          </a:prstGeom>
          <a:solidFill>
            <a:srgbClr val="F0F0F0">
              <a:alpha val="40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8701714-EF55-FF49-BB9F-4DDD035A3128}"/>
              </a:ext>
            </a:extLst>
          </p:cNvPr>
          <p:cNvSpPr/>
          <p:nvPr/>
        </p:nvSpPr>
        <p:spPr>
          <a:xfrm>
            <a:off x="2199629" y="4383363"/>
            <a:ext cx="467830" cy="214030"/>
          </a:xfrm>
          <a:prstGeom prst="roundRect">
            <a:avLst>
              <a:gd name="adj" fmla="val 0"/>
            </a:avLst>
          </a:prstGeom>
          <a:solidFill>
            <a:srgbClr val="FFFFFF">
              <a:alpha val="62000"/>
            </a:srgb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0DF6D4E-09B8-3045-9D89-4C9F14614CF2}"/>
              </a:ext>
            </a:extLst>
          </p:cNvPr>
          <p:cNvSpPr txBox="1"/>
          <p:nvPr/>
        </p:nvSpPr>
        <p:spPr>
          <a:xfrm>
            <a:off x="1958201" y="4376097"/>
            <a:ext cx="9506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Plots</a:t>
            </a:r>
            <a:endParaRPr lang="en-US" sz="105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4D894A-A2A7-4A4C-8E8A-D46254131257}"/>
              </a:ext>
            </a:extLst>
          </p:cNvPr>
          <p:cNvSpPr/>
          <p:nvPr/>
        </p:nvSpPr>
        <p:spPr>
          <a:xfrm>
            <a:off x="1368430" y="1302058"/>
            <a:ext cx="4593771" cy="280609"/>
          </a:xfrm>
          <a:prstGeom prst="roundRect">
            <a:avLst>
              <a:gd name="adj" fmla="val 0"/>
            </a:avLst>
          </a:prstGeom>
          <a:solidFill>
            <a:srgbClr val="DADADA"/>
          </a:solidFill>
          <a:ln>
            <a:solidFill>
              <a:srgbClr val="BBBB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3D027-1874-E141-9618-C4AE95DAEEAF}"/>
              </a:ext>
            </a:extLst>
          </p:cNvPr>
          <p:cNvSpPr txBox="1"/>
          <p:nvPr/>
        </p:nvSpPr>
        <p:spPr>
          <a:xfrm>
            <a:off x="1368430" y="1308495"/>
            <a:ext cx="86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Plots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EEA4C4-9ADF-B44C-B97E-E3E0224C027B}"/>
              </a:ext>
            </a:extLst>
          </p:cNvPr>
          <p:cNvSpPr/>
          <p:nvPr/>
        </p:nvSpPr>
        <p:spPr>
          <a:xfrm>
            <a:off x="1680488" y="1743291"/>
            <a:ext cx="950686" cy="246743"/>
          </a:xfrm>
          <a:prstGeom prst="rect">
            <a:avLst/>
          </a:prstGeom>
          <a:solidFill>
            <a:srgbClr val="E1E1E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BF1A66-F154-BF4E-8746-5B72242EFD68}"/>
              </a:ext>
            </a:extLst>
          </p:cNvPr>
          <p:cNvSpPr/>
          <p:nvPr/>
        </p:nvSpPr>
        <p:spPr>
          <a:xfrm>
            <a:off x="2667459" y="1740464"/>
            <a:ext cx="950686" cy="246743"/>
          </a:xfrm>
          <a:prstGeom prst="rect">
            <a:avLst/>
          </a:prstGeom>
          <a:solidFill>
            <a:srgbClr val="E1E1E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B5FECF-9583-1944-8475-B946ED201079}"/>
              </a:ext>
            </a:extLst>
          </p:cNvPr>
          <p:cNvSpPr/>
          <p:nvPr/>
        </p:nvSpPr>
        <p:spPr>
          <a:xfrm>
            <a:off x="1680488" y="2016234"/>
            <a:ext cx="950686" cy="246743"/>
          </a:xfrm>
          <a:prstGeom prst="rect">
            <a:avLst/>
          </a:prstGeom>
          <a:solidFill>
            <a:srgbClr val="E1E1E1">
              <a:alpha val="50000"/>
            </a:srgbClr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39786C-0214-904A-97A0-3D0BBF0D351C}"/>
              </a:ext>
            </a:extLst>
          </p:cNvPr>
          <p:cNvSpPr/>
          <p:nvPr/>
        </p:nvSpPr>
        <p:spPr>
          <a:xfrm>
            <a:off x="3654430" y="1740464"/>
            <a:ext cx="950686" cy="246743"/>
          </a:xfrm>
          <a:prstGeom prst="rect">
            <a:avLst/>
          </a:prstGeom>
          <a:solidFill>
            <a:srgbClr val="E1E1E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955ECF-AC59-6844-811E-6274ABED4A9C}"/>
              </a:ext>
            </a:extLst>
          </p:cNvPr>
          <p:cNvSpPr/>
          <p:nvPr/>
        </p:nvSpPr>
        <p:spPr>
          <a:xfrm>
            <a:off x="2667458" y="2016234"/>
            <a:ext cx="950686" cy="246743"/>
          </a:xfrm>
          <a:prstGeom prst="rect">
            <a:avLst/>
          </a:prstGeom>
          <a:solidFill>
            <a:srgbClr val="E1E1E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FC95C3-E5ED-4449-B423-83E99F3FC148}"/>
              </a:ext>
            </a:extLst>
          </p:cNvPr>
          <p:cNvSpPr/>
          <p:nvPr/>
        </p:nvSpPr>
        <p:spPr>
          <a:xfrm>
            <a:off x="4641401" y="1740463"/>
            <a:ext cx="950686" cy="246743"/>
          </a:xfrm>
          <a:prstGeom prst="rect">
            <a:avLst/>
          </a:prstGeom>
          <a:solidFill>
            <a:srgbClr val="E1E1E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20276-A225-4B4A-9462-52595F213760}"/>
              </a:ext>
            </a:extLst>
          </p:cNvPr>
          <p:cNvSpPr txBox="1"/>
          <p:nvPr/>
        </p:nvSpPr>
        <p:spPr>
          <a:xfrm>
            <a:off x="1680488" y="1740463"/>
            <a:ext cx="950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Show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6CD81A-F032-1D48-B7C7-C4F5A960CE08}"/>
              </a:ext>
            </a:extLst>
          </p:cNvPr>
          <p:cNvSpPr txBox="1"/>
          <p:nvPr/>
        </p:nvSpPr>
        <p:spPr>
          <a:xfrm>
            <a:off x="2656575" y="1724348"/>
            <a:ext cx="950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Hide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72C71E-F02D-2246-8060-884A27F999AB}"/>
              </a:ext>
            </a:extLst>
          </p:cNvPr>
          <p:cNvSpPr txBox="1"/>
          <p:nvPr/>
        </p:nvSpPr>
        <p:spPr>
          <a:xfrm>
            <a:off x="3643545" y="1724348"/>
            <a:ext cx="950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Delete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927A0E-E895-B14E-96F2-88DE0A37498A}"/>
              </a:ext>
            </a:extLst>
          </p:cNvPr>
          <p:cNvSpPr txBox="1"/>
          <p:nvPr/>
        </p:nvSpPr>
        <p:spPr>
          <a:xfrm>
            <a:off x="4625072" y="1724348"/>
            <a:ext cx="950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Select</a:t>
            </a:r>
            <a:r>
              <a:rPr lang="en-US" sz="12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All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FF5F9D-4637-FB48-93C5-D7292107318D}"/>
              </a:ext>
            </a:extLst>
          </p:cNvPr>
          <p:cNvSpPr txBox="1"/>
          <p:nvPr/>
        </p:nvSpPr>
        <p:spPr>
          <a:xfrm>
            <a:off x="1615176" y="1998891"/>
            <a:ext cx="950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Sort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F338D5-C900-334E-AD77-31B4BD15FE40}"/>
              </a:ext>
            </a:extLst>
          </p:cNvPr>
          <p:cNvSpPr txBox="1"/>
          <p:nvPr/>
        </p:nvSpPr>
        <p:spPr>
          <a:xfrm>
            <a:off x="2612125" y="2001347"/>
            <a:ext cx="950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Export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289E6B1B-B795-D243-A531-60BCF866B628}"/>
              </a:ext>
            </a:extLst>
          </p:cNvPr>
          <p:cNvSpPr/>
          <p:nvPr/>
        </p:nvSpPr>
        <p:spPr>
          <a:xfrm rot="10800000">
            <a:off x="2458060" y="2140021"/>
            <a:ext cx="98732" cy="503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BF18F9FE-7D0A-9641-8F83-B07A1A89EC09}"/>
              </a:ext>
            </a:extLst>
          </p:cNvPr>
          <p:cNvSpPr/>
          <p:nvPr/>
        </p:nvSpPr>
        <p:spPr>
          <a:xfrm rot="10800000">
            <a:off x="3437930" y="2134653"/>
            <a:ext cx="98732" cy="503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3D44992-DF8C-8C4A-BFB2-DAEBD33F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003" y="1360412"/>
            <a:ext cx="180000" cy="18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0271F66-0DF2-5243-88D4-F028C029C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902" y="1360748"/>
            <a:ext cx="180000" cy="180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F339ECB4-30BC-C244-BE2B-59905D7D776D}"/>
              </a:ext>
            </a:extLst>
          </p:cNvPr>
          <p:cNvSpPr/>
          <p:nvPr/>
        </p:nvSpPr>
        <p:spPr>
          <a:xfrm>
            <a:off x="1680487" y="2367404"/>
            <a:ext cx="4052415" cy="226641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rgbClr val="7A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44CC4C-625A-A949-A1A7-1C5EB8F3B2CE}"/>
              </a:ext>
            </a:extLst>
          </p:cNvPr>
          <p:cNvSpPr txBox="1"/>
          <p:nvPr/>
        </p:nvSpPr>
        <p:spPr>
          <a:xfrm>
            <a:off x="1619524" y="2366935"/>
            <a:ext cx="86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A2A2A2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Filter Plots</a:t>
            </a:r>
            <a:endParaRPr lang="en-US" sz="1200" dirty="0">
              <a:solidFill>
                <a:srgbClr val="A2A2A2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39F72E36-1AE1-834B-B09E-9078B93AF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43143"/>
              </p:ext>
            </p:extLst>
          </p:nvPr>
        </p:nvGraphicFramePr>
        <p:xfrm>
          <a:off x="1680487" y="2698473"/>
          <a:ext cx="4052415" cy="1461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00">
                  <a:extLst>
                    <a:ext uri="{9D8B030D-6E8A-4147-A177-3AD203B41FA5}">
                      <a16:colId xmlns:a16="http://schemas.microsoft.com/office/drawing/2014/main" val="95542594"/>
                    </a:ext>
                  </a:extLst>
                </a:gridCol>
                <a:gridCol w="3662215">
                  <a:extLst>
                    <a:ext uri="{9D8B030D-6E8A-4147-A177-3AD203B41FA5}">
                      <a16:colId xmlns:a16="http://schemas.microsoft.com/office/drawing/2014/main" val="2329335639"/>
                    </a:ext>
                  </a:extLst>
                </a:gridCol>
              </a:tblGrid>
              <a:tr h="2834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No.                                             Plot Name</a:t>
                      </a:r>
                    </a:p>
                  </a:txBody>
                  <a:tcPr>
                    <a:lnL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DC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358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1</a:t>
                      </a:r>
                    </a:p>
                  </a:txBody>
                  <a:tcPr marL="251999" marR="0" anchor="ctr">
                    <a:lnL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MAR11060-1</a:t>
                      </a:r>
                    </a:p>
                  </a:txBody>
                  <a:tcPr marL="251999" marR="0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153996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2</a:t>
                      </a:r>
                    </a:p>
                  </a:txBody>
                  <a:tcPr marL="251999" marR="0" anchor="ctr">
                    <a:lnL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SANSLOQCan2D-2</a:t>
                      </a:r>
                    </a:p>
                  </a:txBody>
                  <a:tcPr marL="251999" marR="0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07434"/>
                  </a:ext>
                </a:extLst>
              </a:tr>
              <a:tr h="434474">
                <a:tc gridSpan="2">
                  <a:txBody>
                    <a:bodyPr/>
                    <a:lstStyle/>
                    <a:p>
                      <a:endParaRPr lang="en-US" sz="1100" dirty="0"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251999" marR="0" anchor="ctr">
                    <a:lnL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251999" marR="0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474738"/>
                  </a:ext>
                </a:extLst>
              </a:tr>
            </a:tbl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3D46DCBF-3B2B-444F-9E39-A8C7A7D9E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43" y="3109143"/>
            <a:ext cx="181622" cy="18162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DE79A30-A667-874D-A9A0-D76AEE7B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98" y="3109143"/>
            <a:ext cx="181622" cy="18162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14C01C0-3228-0446-9A35-9A6F0BB88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852" y="3443174"/>
            <a:ext cx="181622" cy="18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B90114F-DCBE-4148-8076-8A94C14DB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43" y="3445249"/>
            <a:ext cx="181622" cy="18162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62CF5AA-54F4-1B41-9D7E-94E9370E9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98" y="3445249"/>
            <a:ext cx="181622" cy="1816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185A590-00EA-1C43-8664-21618FDCDB6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4000"/>
          </a:blip>
          <a:stretch>
            <a:fillRect/>
          </a:stretch>
        </p:blipFill>
        <p:spPr>
          <a:xfrm>
            <a:off x="4847852" y="3115671"/>
            <a:ext cx="181622" cy="18162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C9817EB-8181-6243-B613-0DAF3CF62229}"/>
              </a:ext>
            </a:extLst>
          </p:cNvPr>
          <p:cNvSpPr/>
          <p:nvPr/>
        </p:nvSpPr>
        <p:spPr>
          <a:xfrm>
            <a:off x="1371015" y="4383479"/>
            <a:ext cx="834670" cy="214030"/>
          </a:xfrm>
          <a:prstGeom prst="roundRect">
            <a:avLst>
              <a:gd name="adj" fmla="val 0"/>
            </a:avLst>
          </a:prstGeom>
          <a:solidFill>
            <a:srgbClr val="F0F0F0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AEA00A-6D86-4048-9C1D-5FA7BA623A83}"/>
              </a:ext>
            </a:extLst>
          </p:cNvPr>
          <p:cNvSpPr txBox="1"/>
          <p:nvPr/>
        </p:nvSpPr>
        <p:spPr>
          <a:xfrm>
            <a:off x="1368533" y="4370041"/>
            <a:ext cx="826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Algorithms</a:t>
            </a:r>
            <a:endParaRPr lang="en-US" sz="105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9E568CB-9E5F-E446-B345-B6E72E02A434}"/>
              </a:ext>
            </a:extLst>
          </p:cNvPr>
          <p:cNvCxnSpPr/>
          <p:nvPr/>
        </p:nvCxnSpPr>
        <p:spPr>
          <a:xfrm>
            <a:off x="1368429" y="4382050"/>
            <a:ext cx="4680001" cy="0"/>
          </a:xfrm>
          <a:prstGeom prst="line">
            <a:avLst/>
          </a:prstGeom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8103A9-504F-C543-9FD9-95B293AA086C}"/>
              </a:ext>
            </a:extLst>
          </p:cNvPr>
          <p:cNvSpPr txBox="1"/>
          <p:nvPr/>
        </p:nvSpPr>
        <p:spPr>
          <a:xfrm>
            <a:off x="1958201" y="4767242"/>
            <a:ext cx="950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B0F0"/>
                </a:solidFill>
              </a:rPr>
              <a:t>OPEN PLOTS TOOLBOX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3D1BF90-DFDC-9E4B-9B55-AD92ED07C6A7}"/>
              </a:ext>
            </a:extLst>
          </p:cNvPr>
          <p:cNvSpPr txBox="1"/>
          <p:nvPr/>
        </p:nvSpPr>
        <p:spPr>
          <a:xfrm>
            <a:off x="4619016" y="3846998"/>
            <a:ext cx="668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FF0000">
                    <a:alpha val="70000"/>
                  </a:srgbClr>
                </a:solidFill>
              </a:rPr>
              <a:t>HIDE/ </a:t>
            </a:r>
          </a:p>
          <a:p>
            <a:pPr algn="ctr"/>
            <a:r>
              <a:rPr lang="en-US" sz="700" dirty="0">
                <a:solidFill>
                  <a:srgbClr val="FF0000">
                    <a:alpha val="70000"/>
                  </a:srgbClr>
                </a:solidFill>
              </a:rPr>
              <a:t>SHOW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322B13C-8504-5441-8BA7-9E3C59BC51D2}"/>
              </a:ext>
            </a:extLst>
          </p:cNvPr>
          <p:cNvSpPr txBox="1"/>
          <p:nvPr/>
        </p:nvSpPr>
        <p:spPr>
          <a:xfrm>
            <a:off x="4921542" y="3887282"/>
            <a:ext cx="6680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FF0000">
                    <a:alpha val="70000"/>
                  </a:srgbClr>
                </a:solidFill>
              </a:rPr>
              <a:t>RENAME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2F7F94D-4337-D046-93BD-870ACFB840A8}"/>
              </a:ext>
            </a:extLst>
          </p:cNvPr>
          <p:cNvSpPr txBox="1"/>
          <p:nvPr/>
        </p:nvSpPr>
        <p:spPr>
          <a:xfrm>
            <a:off x="5229602" y="3890925"/>
            <a:ext cx="6680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FF0000">
                    <a:alpha val="70000"/>
                  </a:srgbClr>
                </a:solidFill>
              </a:rPr>
              <a:t>DELETE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8C314BC-1DC6-604F-8E68-CF298047A5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3683" y="511759"/>
            <a:ext cx="4782032" cy="557106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695844FE-6972-574B-8081-CD8549C74418}"/>
              </a:ext>
            </a:extLst>
          </p:cNvPr>
          <p:cNvSpPr txBox="1"/>
          <p:nvPr/>
        </p:nvSpPr>
        <p:spPr>
          <a:xfrm>
            <a:off x="293108" y="2955910"/>
            <a:ext cx="9506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92D050"/>
                </a:solidFill>
              </a:rPr>
              <a:t>SELECTED PLOTS APPEAR BOLD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49A08F2-A765-554F-A1BE-3089FAC5FECC}"/>
              </a:ext>
            </a:extLst>
          </p:cNvPr>
          <p:cNvSpPr txBox="1"/>
          <p:nvPr/>
        </p:nvSpPr>
        <p:spPr>
          <a:xfrm>
            <a:off x="289593" y="2118730"/>
            <a:ext cx="950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E8AE00"/>
                </a:solidFill>
              </a:rPr>
              <a:t>FIND + ORGANISE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CB666-E81E-B745-ACBF-F942204F5C20}"/>
              </a:ext>
            </a:extLst>
          </p:cNvPr>
          <p:cNvSpPr txBox="1"/>
          <p:nvPr/>
        </p:nvSpPr>
        <p:spPr>
          <a:xfrm>
            <a:off x="1776448" y="5898160"/>
            <a:ext cx="37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PlotsWindow.png</a:t>
            </a:r>
            <a:r>
              <a:rPr lang="en-US" dirty="0"/>
              <a:t>    ^^^ All Faked ^^^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59833-82C0-5244-86DE-D7775736044E}"/>
              </a:ext>
            </a:extLst>
          </p:cNvPr>
          <p:cNvSpPr txBox="1"/>
          <p:nvPr/>
        </p:nvSpPr>
        <p:spPr>
          <a:xfrm>
            <a:off x="6883683" y="6267492"/>
            <a:ext cx="444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^^^ Real Mantid Screenshot ^^^</a:t>
            </a:r>
          </a:p>
        </p:txBody>
      </p:sp>
    </p:spTree>
    <p:extLst>
      <p:ext uri="{BB962C8B-B14F-4D97-AF65-F5344CB8AC3E}">
        <p14:creationId xmlns:p14="http://schemas.microsoft.com/office/powerpoint/2010/main" val="2147902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6C9C08-5C7F-28FE-4DB0-718298ADE670}"/>
              </a:ext>
            </a:extLst>
          </p:cNvPr>
          <p:cNvSpPr/>
          <p:nvPr/>
        </p:nvSpPr>
        <p:spPr>
          <a:xfrm rot="10800000">
            <a:off x="10866912" y="4721591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A1A017-85A0-AC48-AC87-362496CAE4C8}"/>
              </a:ext>
            </a:extLst>
          </p:cNvPr>
          <p:cNvSpPr/>
          <p:nvPr/>
        </p:nvSpPr>
        <p:spPr>
          <a:xfrm>
            <a:off x="7342640" y="6498910"/>
            <a:ext cx="4804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Get Icons here: https://materialdesignicons.com/</a:t>
            </a:r>
            <a:endParaRPr lang="en-US" dirty="0"/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778E028F-8537-1446-84E6-883FB363E8A6}"/>
              </a:ext>
            </a:extLst>
          </p:cNvPr>
          <p:cNvSpPr/>
          <p:nvPr/>
        </p:nvSpPr>
        <p:spPr>
          <a:xfrm rot="10800000">
            <a:off x="10202299" y="4723287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AFFAE8A-41A7-8046-A28B-69E461BA4765}"/>
              </a:ext>
            </a:extLst>
          </p:cNvPr>
          <p:cNvSpPr txBox="1"/>
          <p:nvPr/>
        </p:nvSpPr>
        <p:spPr>
          <a:xfrm>
            <a:off x="9959207" y="5274830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082353A2-4104-AA44-9881-8902FC4387C6}"/>
              </a:ext>
            </a:extLst>
          </p:cNvPr>
          <p:cNvSpPr/>
          <p:nvPr/>
        </p:nvSpPr>
        <p:spPr>
          <a:xfrm>
            <a:off x="4612012" y="4234512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E9519F2-0DAE-EE44-ABBA-412509FF8E94}"/>
              </a:ext>
            </a:extLst>
          </p:cNvPr>
          <p:cNvSpPr txBox="1"/>
          <p:nvPr/>
        </p:nvSpPr>
        <p:spPr>
          <a:xfrm>
            <a:off x="4392478" y="4208508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A3F6C904-4CAF-6B41-A980-B7D61EBAD999}"/>
              </a:ext>
            </a:extLst>
          </p:cNvPr>
          <p:cNvSpPr/>
          <p:nvPr/>
        </p:nvSpPr>
        <p:spPr>
          <a:xfrm rot="10800000">
            <a:off x="8484945" y="5231914"/>
            <a:ext cx="1369250" cy="450381"/>
          </a:xfrm>
          <a:prstGeom prst="roundRect">
            <a:avLst>
              <a:gd name="adj" fmla="val 31344"/>
            </a:avLst>
          </a:prstGeom>
          <a:gradFill>
            <a:gsLst>
              <a:gs pos="0">
                <a:schemeClr val="bg1"/>
              </a:gs>
              <a:gs pos="78000">
                <a:srgbClr val="FFD106"/>
              </a:gs>
              <a:gs pos="17000">
                <a:srgbClr val="FFD106">
                  <a:alpha val="34000"/>
                  <a:lumMod val="54000"/>
                  <a:lumOff val="46000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15EC68E7-0A52-EB43-96F8-DEC9F4644632}"/>
              </a:ext>
            </a:extLst>
          </p:cNvPr>
          <p:cNvSpPr/>
          <p:nvPr/>
        </p:nvSpPr>
        <p:spPr>
          <a:xfrm>
            <a:off x="9507112" y="4232406"/>
            <a:ext cx="672616" cy="1065758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B3D1044F-0BD7-AC4B-BD3A-4C6EA55FBDD1}"/>
              </a:ext>
            </a:extLst>
          </p:cNvPr>
          <p:cNvSpPr/>
          <p:nvPr/>
        </p:nvSpPr>
        <p:spPr>
          <a:xfrm>
            <a:off x="8824198" y="4232406"/>
            <a:ext cx="672616" cy="1064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F3B6D74D-D6AB-BE42-8231-F34801C81BA3}"/>
              </a:ext>
            </a:extLst>
          </p:cNvPr>
          <p:cNvSpPr/>
          <p:nvPr/>
        </p:nvSpPr>
        <p:spPr>
          <a:xfrm>
            <a:off x="8135115" y="4234511"/>
            <a:ext cx="672616" cy="1064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F4E8ABC5-180C-BF42-ACF9-CA28D64FDD59}"/>
              </a:ext>
            </a:extLst>
          </p:cNvPr>
          <p:cNvSpPr/>
          <p:nvPr/>
        </p:nvSpPr>
        <p:spPr>
          <a:xfrm rot="10800000">
            <a:off x="7494167" y="4729970"/>
            <a:ext cx="621463" cy="1251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0F32">
                  <a:alpha val="65098"/>
                </a:srgbClr>
              </a:gs>
              <a:gs pos="100000">
                <a:srgbClr val="FF013F">
                  <a:alpha val="85098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1C31AD1C-BCED-264E-8FD7-34B1126CECD1}"/>
              </a:ext>
            </a:extLst>
          </p:cNvPr>
          <p:cNvSpPr/>
          <p:nvPr/>
        </p:nvSpPr>
        <p:spPr>
          <a:xfrm>
            <a:off x="5313992" y="4234512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4CEEFE19-327E-364B-8D2F-85477B14F26A}"/>
              </a:ext>
            </a:extLst>
          </p:cNvPr>
          <p:cNvSpPr/>
          <p:nvPr/>
        </p:nvSpPr>
        <p:spPr>
          <a:xfrm>
            <a:off x="6017982" y="4232406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773864D6-A793-494F-9CC6-BDF02B06E2E0}"/>
              </a:ext>
            </a:extLst>
          </p:cNvPr>
          <p:cNvSpPr/>
          <p:nvPr/>
        </p:nvSpPr>
        <p:spPr>
          <a:xfrm rot="10800000">
            <a:off x="6710254" y="4728938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D461102-207A-7948-A02D-FF2BD349BD9F}"/>
              </a:ext>
            </a:extLst>
          </p:cNvPr>
          <p:cNvSpPr txBox="1"/>
          <p:nvPr/>
        </p:nvSpPr>
        <p:spPr>
          <a:xfrm>
            <a:off x="5094033" y="4217015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207" name="Rounded Rectangle 206">
            <a:extLst>
              <a:ext uri="{FF2B5EF4-FFF2-40B4-BE49-F238E27FC236}">
                <a16:creationId xmlns:a16="http://schemas.microsoft.com/office/drawing/2014/main" id="{03B88552-013F-D74F-8301-66A41F021A5E}"/>
              </a:ext>
            </a:extLst>
          </p:cNvPr>
          <p:cNvSpPr/>
          <p:nvPr/>
        </p:nvSpPr>
        <p:spPr>
          <a:xfrm rot="10800000">
            <a:off x="3922405" y="4724273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B4A66D57-1168-DA48-9C79-5FC568261A21}"/>
              </a:ext>
            </a:extLst>
          </p:cNvPr>
          <p:cNvSpPr/>
          <p:nvPr/>
        </p:nvSpPr>
        <p:spPr>
          <a:xfrm>
            <a:off x="3157066" y="4232406"/>
            <a:ext cx="742808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ounded Rectangle 208">
            <a:extLst>
              <a:ext uri="{FF2B5EF4-FFF2-40B4-BE49-F238E27FC236}">
                <a16:creationId xmlns:a16="http://schemas.microsoft.com/office/drawing/2014/main" id="{41DA8309-0287-A941-948F-B92E50A88673}"/>
              </a:ext>
            </a:extLst>
          </p:cNvPr>
          <p:cNvSpPr/>
          <p:nvPr/>
        </p:nvSpPr>
        <p:spPr>
          <a:xfrm rot="10800000">
            <a:off x="2315614" y="4733227"/>
            <a:ext cx="818878" cy="124779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166A9EEC-31DE-F94D-BE11-BF1FE2D49F1A}"/>
              </a:ext>
            </a:extLst>
          </p:cNvPr>
          <p:cNvSpPr/>
          <p:nvPr/>
        </p:nvSpPr>
        <p:spPr>
          <a:xfrm>
            <a:off x="1144854" y="4232406"/>
            <a:ext cx="1154733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68A2612A-8DC4-CC4E-9A7A-C7BE9C8246F7}"/>
              </a:ext>
            </a:extLst>
          </p:cNvPr>
          <p:cNvSpPr/>
          <p:nvPr/>
        </p:nvSpPr>
        <p:spPr>
          <a:xfrm rot="10800000">
            <a:off x="445458" y="4724274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E2D6414-C882-F24D-B46E-0F6474933638}"/>
              </a:ext>
            </a:extLst>
          </p:cNvPr>
          <p:cNvSpPr txBox="1"/>
          <p:nvPr/>
        </p:nvSpPr>
        <p:spPr>
          <a:xfrm>
            <a:off x="7211714" y="5424480"/>
            <a:ext cx="119113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FITTING </a:t>
            </a:r>
          </a:p>
          <a:p>
            <a:pPr algn="ctr"/>
            <a:r>
              <a:rPr lang="en-US" sz="1100" dirty="0"/>
              <a:t>TAB</a:t>
            </a:r>
          </a:p>
        </p:txBody>
      </p:sp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26963EDD-6009-8140-BA7C-1328B251E3AF}"/>
              </a:ext>
            </a:extLst>
          </p:cNvPr>
          <p:cNvSpPr/>
          <p:nvPr/>
        </p:nvSpPr>
        <p:spPr>
          <a:xfrm>
            <a:off x="425359" y="4707237"/>
            <a:ext cx="11104169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F28C8C3-C86F-6B40-8FBF-127611F761C9}"/>
              </a:ext>
            </a:extLst>
          </p:cNvPr>
          <p:cNvSpPr txBox="1"/>
          <p:nvPr/>
        </p:nvSpPr>
        <p:spPr>
          <a:xfrm>
            <a:off x="1207150" y="4190732"/>
            <a:ext cx="1058525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Arrows</a:t>
            </a:r>
          </a:p>
          <a:p>
            <a:pPr algn="ctr"/>
            <a:r>
              <a:rPr lang="en-US" sz="1100" dirty="0"/>
              <a:t>ZOOM LEVELS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3F03992-BBEF-3642-BAB7-5C99A680ACA0}"/>
              </a:ext>
            </a:extLst>
          </p:cNvPr>
          <p:cNvSpPr txBox="1"/>
          <p:nvPr/>
        </p:nvSpPr>
        <p:spPr>
          <a:xfrm>
            <a:off x="2198472" y="5272161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Drag</a:t>
            </a:r>
          </a:p>
          <a:p>
            <a:pPr algn="ctr"/>
            <a:r>
              <a:rPr lang="en-US" sz="1100" dirty="0"/>
              <a:t>L-</a:t>
            </a:r>
            <a:r>
              <a:rPr lang="en-US" sz="1100" dirty="0" err="1"/>
              <a:t>clk</a:t>
            </a:r>
            <a:r>
              <a:rPr lang="en-US" sz="1100" dirty="0"/>
              <a:t> PAN  </a:t>
            </a:r>
          </a:p>
          <a:p>
            <a:pPr algn="ctr"/>
            <a:r>
              <a:rPr lang="en-US" sz="1100" dirty="0"/>
              <a:t>R-</a:t>
            </a:r>
            <a:r>
              <a:rPr lang="en-US" sz="1100" dirty="0" err="1"/>
              <a:t>clk</a:t>
            </a:r>
            <a:r>
              <a:rPr lang="en-US" sz="1100" dirty="0"/>
              <a:t> STRETCH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69548E6-AD62-F144-9787-61C93862492A}"/>
              </a:ext>
            </a:extLst>
          </p:cNvPr>
          <p:cNvSpPr txBox="1"/>
          <p:nvPr/>
        </p:nvSpPr>
        <p:spPr>
          <a:xfrm>
            <a:off x="3687173" y="5371968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65891A52-3582-0C45-9D25-52891803C461}"/>
              </a:ext>
            </a:extLst>
          </p:cNvPr>
          <p:cNvSpPr txBox="1"/>
          <p:nvPr/>
        </p:nvSpPr>
        <p:spPr>
          <a:xfrm>
            <a:off x="5784048" y="428270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1FD82E97-196F-1646-A349-C899301DEAE2}"/>
              </a:ext>
            </a:extLst>
          </p:cNvPr>
          <p:cNvSpPr txBox="1"/>
          <p:nvPr/>
        </p:nvSpPr>
        <p:spPr>
          <a:xfrm>
            <a:off x="6526082" y="536333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219" name="Picture 218">
            <a:extLst>
              <a:ext uri="{FF2B5EF4-FFF2-40B4-BE49-F238E27FC236}">
                <a16:creationId xmlns:a16="http://schemas.microsoft.com/office/drawing/2014/main" id="{FACE2047-C62A-6445-9A9F-A968FFE38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23" y="4756366"/>
            <a:ext cx="489288" cy="489961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50C43509-8E89-B84E-9643-7109BF28C4AB}"/>
              </a:ext>
            </a:extLst>
          </p:cNvPr>
          <p:cNvSpPr txBox="1"/>
          <p:nvPr/>
        </p:nvSpPr>
        <p:spPr>
          <a:xfrm>
            <a:off x="252332" y="5285789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BF2937DB-7584-6647-8777-36B93C4F7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294" y="4759339"/>
            <a:ext cx="489288" cy="489961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19437666-937B-3546-BAE8-1C2AE03D6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9828" y="4758358"/>
            <a:ext cx="489289" cy="489963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EC722593-E9D5-3B49-8279-06D86409D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8335" y="4767475"/>
            <a:ext cx="489288" cy="489961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981AFE92-1ADA-A746-802E-3C54C081B0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196" y="4748899"/>
            <a:ext cx="489288" cy="489961"/>
          </a:xfrm>
          <a:prstGeom prst="rect">
            <a:avLst/>
          </a:prstGeom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F3268223-F64B-DD4B-BD33-DDBC5D482887}"/>
              </a:ext>
            </a:extLst>
          </p:cNvPr>
          <p:cNvSpPr txBox="1"/>
          <p:nvPr/>
        </p:nvSpPr>
        <p:spPr>
          <a:xfrm>
            <a:off x="2970852" y="4234512"/>
            <a:ext cx="1122491" cy="36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63DEF687-206D-E24F-8A1B-0EC582A1D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4111" y="4768148"/>
            <a:ext cx="488616" cy="489288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28AA15F8-B3B7-634B-9BF1-35FB2F15F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6020" y="4767475"/>
            <a:ext cx="489288" cy="489961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2053C1B2-1A9E-9C42-B80A-1F452E2E4D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0650" y="4756668"/>
            <a:ext cx="489288" cy="489961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4832FBD7-4413-E946-9E62-B9A0DEEEF7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0692" y="4756366"/>
            <a:ext cx="489288" cy="489961"/>
          </a:xfrm>
          <a:prstGeom prst="rect">
            <a:avLst/>
          </a:prstGeom>
        </p:spPr>
      </p:pic>
      <p:sp>
        <p:nvSpPr>
          <p:cNvPr id="233" name="TextBox 232">
            <a:extLst>
              <a:ext uri="{FF2B5EF4-FFF2-40B4-BE49-F238E27FC236}">
                <a16:creationId xmlns:a16="http://schemas.microsoft.com/office/drawing/2014/main" id="{F000124B-A095-C642-8328-4F61C7A53EBD}"/>
              </a:ext>
            </a:extLst>
          </p:cNvPr>
          <p:cNvSpPr txBox="1"/>
          <p:nvPr/>
        </p:nvSpPr>
        <p:spPr>
          <a:xfrm>
            <a:off x="7502634" y="4751482"/>
            <a:ext cx="608676" cy="52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Fit</a:t>
            </a:r>
          </a:p>
        </p:txBody>
      </p:sp>
      <p:pic>
        <p:nvPicPr>
          <p:cNvPr id="234" name="Picture 233">
            <a:extLst>
              <a:ext uri="{FF2B5EF4-FFF2-40B4-BE49-F238E27FC236}">
                <a16:creationId xmlns:a16="http://schemas.microsoft.com/office/drawing/2014/main" id="{B46E29C2-3D4D-E047-8FA9-A36A1DE514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8131" y="4769767"/>
            <a:ext cx="447608" cy="448224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7A123C10-75BB-EA44-B7B3-031A939C77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18915" y="4756365"/>
            <a:ext cx="489288" cy="489961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DD8FF48A-7A7D-4647-9ECA-92A6BF87E6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05992" y="4770669"/>
            <a:ext cx="489288" cy="489961"/>
          </a:xfrm>
          <a:prstGeom prst="rect">
            <a:avLst/>
          </a:prstGeom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63CCB2F1-BD59-394F-B0A7-BFE6D8EB0BDF}"/>
              </a:ext>
            </a:extLst>
          </p:cNvPr>
          <p:cNvSpPr txBox="1"/>
          <p:nvPr/>
        </p:nvSpPr>
        <p:spPr>
          <a:xfrm>
            <a:off x="8107774" y="4350248"/>
            <a:ext cx="695424" cy="26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OFFSET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E5C8F51-36C7-CD4E-BE75-104452AE1E9C}"/>
              </a:ext>
            </a:extLst>
          </p:cNvPr>
          <p:cNvSpPr txBox="1"/>
          <p:nvPr/>
        </p:nvSpPr>
        <p:spPr>
          <a:xfrm>
            <a:off x="8818589" y="4277050"/>
            <a:ext cx="69542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ORDER</a:t>
            </a:r>
          </a:p>
          <a:p>
            <a:pPr algn="ctr"/>
            <a:r>
              <a:rPr lang="en-US" sz="1100" dirty="0"/>
              <a:t>REVERSE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2BC053D9-80AF-7549-8D8C-B977F435FAA6}"/>
              </a:ext>
            </a:extLst>
          </p:cNvPr>
          <p:cNvSpPr txBox="1"/>
          <p:nvPr/>
        </p:nvSpPr>
        <p:spPr>
          <a:xfrm>
            <a:off x="9502924" y="4354510"/>
            <a:ext cx="695424" cy="26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FILL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8C8FB9AF-9742-3349-BBDE-3B1D9BBC757A}"/>
              </a:ext>
            </a:extLst>
          </p:cNvPr>
          <p:cNvSpPr txBox="1"/>
          <p:nvPr/>
        </p:nvSpPr>
        <p:spPr>
          <a:xfrm>
            <a:off x="8645860" y="5298667"/>
            <a:ext cx="1054402" cy="369841"/>
          </a:xfrm>
          <a:prstGeom prst="rect">
            <a:avLst/>
          </a:prstGeom>
          <a:noFill/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Waterfall</a:t>
            </a:r>
          </a:p>
        </p:txBody>
      </p:sp>
      <p:pic>
        <p:nvPicPr>
          <p:cNvPr id="241" name="Picture 240">
            <a:extLst>
              <a:ext uri="{FF2B5EF4-FFF2-40B4-BE49-F238E27FC236}">
                <a16:creationId xmlns:a16="http://schemas.microsoft.com/office/drawing/2014/main" id="{4F9B224B-D8FD-EB4D-92EB-55AEE410FC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62041" y="4764841"/>
            <a:ext cx="532130" cy="489288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068D4A8C-1A3E-1341-9538-59075A30A5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8041" y="4771342"/>
            <a:ext cx="489288" cy="489288"/>
          </a:xfrm>
          <a:prstGeom prst="rect">
            <a:avLst/>
          </a:prstGeom>
        </p:spPr>
      </p:pic>
      <p:sp>
        <p:nvSpPr>
          <p:cNvPr id="243" name="Rectangle 242">
            <a:extLst>
              <a:ext uri="{FF2B5EF4-FFF2-40B4-BE49-F238E27FC236}">
                <a16:creationId xmlns:a16="http://schemas.microsoft.com/office/drawing/2014/main" id="{FDCDCC80-D210-1947-82DA-93786BE2C635}"/>
              </a:ext>
            </a:extLst>
          </p:cNvPr>
          <p:cNvSpPr/>
          <p:nvPr/>
        </p:nvSpPr>
        <p:spPr>
          <a:xfrm>
            <a:off x="10528106" y="2505670"/>
            <a:ext cx="14427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PlotToolbarWaterfall.png</a:t>
            </a:r>
            <a:r>
              <a:rPr lang="en-GB" dirty="0"/>
              <a:t> 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ECBA44-43AF-D7D0-A9A5-4E9FFCAADC8F}"/>
              </a:ext>
            </a:extLst>
          </p:cNvPr>
          <p:cNvSpPr txBox="1"/>
          <p:nvPr/>
        </p:nvSpPr>
        <p:spPr>
          <a:xfrm>
            <a:off x="10623820" y="5273134"/>
            <a:ext cx="112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Hide</a:t>
            </a:r>
          </a:p>
          <a:p>
            <a:pPr algn="ctr"/>
            <a:r>
              <a:rPr lang="en-US" sz="1100" dirty="0"/>
              <a:t>in Plots </a:t>
            </a:r>
          </a:p>
          <a:p>
            <a:pPr algn="ctr"/>
            <a:r>
              <a:rPr lang="en-US" sz="1100" dirty="0"/>
              <a:t>Toolbox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035EEE6-E648-9C20-D105-D617967B56A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932447" y="4756990"/>
            <a:ext cx="521006" cy="52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419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37F216-67FE-D445-BA28-A370AA6BA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7" t="2730" r="2836" b="3493"/>
          <a:stretch/>
        </p:blipFill>
        <p:spPr>
          <a:xfrm>
            <a:off x="2638424" y="679450"/>
            <a:ext cx="6889751" cy="5454650"/>
          </a:xfrm>
          <a:prstGeom prst="rect">
            <a:avLst/>
          </a:prstGeom>
          <a:ln>
            <a:solidFill>
              <a:srgbClr val="B0B0B0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C8E698-0D13-E544-AA49-A970FB70E4DB}"/>
              </a:ext>
            </a:extLst>
          </p:cNvPr>
          <p:cNvSpPr/>
          <p:nvPr/>
        </p:nvSpPr>
        <p:spPr>
          <a:xfrm rot="5400000">
            <a:off x="4531386" y="1915353"/>
            <a:ext cx="512660" cy="997697"/>
          </a:xfrm>
          <a:prstGeom prst="roundRect">
            <a:avLst/>
          </a:prstGeom>
          <a:solidFill>
            <a:srgbClr val="FF0F3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7FE10-D744-B24B-923C-A56E9C070178}"/>
              </a:ext>
            </a:extLst>
          </p:cNvPr>
          <p:cNvSpPr txBox="1"/>
          <p:nvPr/>
        </p:nvSpPr>
        <p:spPr>
          <a:xfrm>
            <a:off x="5499916" y="2157127"/>
            <a:ext cx="1192167" cy="51340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4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24636E-1128-A64A-A4DF-E3213295C16F}"/>
              </a:ext>
            </a:extLst>
          </p:cNvPr>
          <p:cNvSpPr/>
          <p:nvPr/>
        </p:nvSpPr>
        <p:spPr>
          <a:xfrm>
            <a:off x="4288867" y="2752957"/>
            <a:ext cx="591970" cy="189345"/>
          </a:xfrm>
          <a:prstGeom prst="roundRect">
            <a:avLst>
              <a:gd name="adj" fmla="val 0"/>
            </a:avLst>
          </a:prstGeom>
          <a:solidFill>
            <a:srgbClr val="3EF4D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AD78F91-6304-D247-8094-D2EC6E30BBC5}"/>
              </a:ext>
            </a:extLst>
          </p:cNvPr>
          <p:cNvSpPr/>
          <p:nvPr/>
        </p:nvSpPr>
        <p:spPr>
          <a:xfrm rot="10800000" flipV="1">
            <a:off x="4288867" y="3575065"/>
            <a:ext cx="731250" cy="192521"/>
          </a:xfrm>
          <a:prstGeom prst="roundRect">
            <a:avLst>
              <a:gd name="adj" fmla="val 0"/>
            </a:avLst>
          </a:prstGeom>
          <a:solidFill>
            <a:srgbClr val="10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5665F4-05BD-0B40-AB19-08544D8EB7A4}"/>
              </a:ext>
            </a:extLst>
          </p:cNvPr>
          <p:cNvSpPr/>
          <p:nvPr/>
        </p:nvSpPr>
        <p:spPr>
          <a:xfrm>
            <a:off x="4288867" y="4382182"/>
            <a:ext cx="501136" cy="189981"/>
          </a:xfrm>
          <a:prstGeom prst="roundRect">
            <a:avLst>
              <a:gd name="adj" fmla="val 0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93B37BF-37CF-974A-A6C9-9965A6B8EB82}"/>
              </a:ext>
            </a:extLst>
          </p:cNvPr>
          <p:cNvSpPr/>
          <p:nvPr/>
        </p:nvSpPr>
        <p:spPr>
          <a:xfrm rot="5400000">
            <a:off x="4361663" y="4778066"/>
            <a:ext cx="258654" cy="404246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2133F2-DF6A-304E-A234-A7EC3E01B5EC}"/>
              </a:ext>
            </a:extLst>
          </p:cNvPr>
          <p:cNvCxnSpPr>
            <a:cxnSpLocks/>
          </p:cNvCxnSpPr>
          <p:nvPr/>
        </p:nvCxnSpPr>
        <p:spPr>
          <a:xfrm>
            <a:off x="6096000" y="4743973"/>
            <a:ext cx="0" cy="4456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630F9B-F870-C043-BCE5-13B2E42A5BFD}"/>
              </a:ext>
            </a:extLst>
          </p:cNvPr>
          <p:cNvCxnSpPr>
            <a:cxnSpLocks/>
          </p:cNvCxnSpPr>
          <p:nvPr/>
        </p:nvCxnSpPr>
        <p:spPr>
          <a:xfrm flipH="1">
            <a:off x="5972086" y="4743973"/>
            <a:ext cx="247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6A2FC7-2144-0C4D-8A50-CE1632555F58}"/>
              </a:ext>
            </a:extLst>
          </p:cNvPr>
          <p:cNvCxnSpPr>
            <a:cxnSpLocks/>
          </p:cNvCxnSpPr>
          <p:nvPr/>
        </p:nvCxnSpPr>
        <p:spPr>
          <a:xfrm flipH="1">
            <a:off x="5972086" y="5189638"/>
            <a:ext cx="247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FE07A7-8085-EC4D-8D28-6E2327D07512}"/>
              </a:ext>
            </a:extLst>
          </p:cNvPr>
          <p:cNvCxnSpPr/>
          <p:nvPr/>
        </p:nvCxnSpPr>
        <p:spPr>
          <a:xfrm>
            <a:off x="5967914" y="4640457"/>
            <a:ext cx="252000" cy="0"/>
          </a:xfrm>
          <a:prstGeom prst="straightConnector1">
            <a:avLst/>
          </a:prstGeom>
          <a:ln w="19050">
            <a:solidFill>
              <a:srgbClr val="E2A60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D9A7C17-5853-C14C-9A0B-4810FBDDBF23}"/>
              </a:ext>
            </a:extLst>
          </p:cNvPr>
          <p:cNvSpPr/>
          <p:nvPr/>
        </p:nvSpPr>
        <p:spPr>
          <a:xfrm>
            <a:off x="-7032" y="0"/>
            <a:ext cx="1709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PlotSettings.png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9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FB8EFE-FB93-2441-A996-C28EF3ECB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476" y="1402469"/>
            <a:ext cx="3911600" cy="344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11AA1A-8735-E64C-9EDF-D10D8976E3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05" t="6319" r="26195" b="21235"/>
          <a:stretch/>
        </p:blipFill>
        <p:spPr>
          <a:xfrm>
            <a:off x="7654331" y="1417474"/>
            <a:ext cx="3290319" cy="2493394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3C2EC-FF1C-3243-A2C5-5EBFB5F761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1" t="587" r="1390" b="2792"/>
          <a:stretch/>
        </p:blipFill>
        <p:spPr>
          <a:xfrm>
            <a:off x="2054224" y="4698145"/>
            <a:ext cx="1352551" cy="883506"/>
          </a:xfrm>
          <a:prstGeom prst="rect">
            <a:avLst/>
          </a:prstGeom>
          <a:ln w="12700">
            <a:solidFill>
              <a:srgbClr val="55FF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71022-2831-254A-97C2-4D07F89C56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6" t="839" r="1040" b="1491"/>
          <a:stretch/>
        </p:blipFill>
        <p:spPr>
          <a:xfrm>
            <a:off x="5174207" y="3206750"/>
            <a:ext cx="1531394" cy="1463675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2757D9B-1D11-9146-B132-4A5BA5E7DEAA}"/>
              </a:ext>
            </a:extLst>
          </p:cNvPr>
          <p:cNvSpPr/>
          <p:nvPr/>
        </p:nvSpPr>
        <p:spPr>
          <a:xfrm rot="16200000" flipV="1">
            <a:off x="4698267" y="3215964"/>
            <a:ext cx="277905" cy="673974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42B7F9-E883-3543-98EC-FDAD0F473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060" y="4251533"/>
            <a:ext cx="277905" cy="277905"/>
          </a:xfrm>
          <a:prstGeom prst="rect">
            <a:avLst/>
          </a:prstGeom>
          <a:noFill/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BC0BD7-0B85-8E42-BDBC-15086251DA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53" t="5151" r="4529" b="7245"/>
          <a:stretch/>
        </p:blipFill>
        <p:spPr>
          <a:xfrm>
            <a:off x="623047" y="1866677"/>
            <a:ext cx="1406149" cy="908637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F5E5A60-E965-A642-A9FE-435E74221F0A}"/>
              </a:ext>
            </a:extLst>
          </p:cNvPr>
          <p:cNvSpPr/>
          <p:nvPr/>
        </p:nvSpPr>
        <p:spPr>
          <a:xfrm rot="5400000" flipV="1">
            <a:off x="2513916" y="1460161"/>
            <a:ext cx="277905" cy="124734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CBB9374-8F18-7D48-AA49-D33AA594C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249" y="1950246"/>
            <a:ext cx="277905" cy="277905"/>
          </a:xfrm>
          <a:prstGeom prst="rect">
            <a:avLst/>
          </a:prstGeom>
          <a:noFill/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72F13FB-C144-064D-A10A-161CF10C64ED}"/>
              </a:ext>
            </a:extLst>
          </p:cNvPr>
          <p:cNvSpPr/>
          <p:nvPr/>
        </p:nvSpPr>
        <p:spPr>
          <a:xfrm flipV="1">
            <a:off x="2871482" y="4242924"/>
            <a:ext cx="277905" cy="449856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4C8417-9166-094A-9673-BAE212FA5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8626" y="3418112"/>
            <a:ext cx="277905" cy="277905"/>
          </a:xfrm>
          <a:prstGeom prst="rect">
            <a:avLst/>
          </a:prstGeom>
          <a:noFill/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1F32DB-B835-A149-969F-B2E23EBE4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6236" y="2037805"/>
            <a:ext cx="361013" cy="36101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956F6DF-3D51-5243-A658-0B291C88D0A0}"/>
              </a:ext>
            </a:extLst>
          </p:cNvPr>
          <p:cNvSpPr txBox="1"/>
          <p:nvPr/>
        </p:nvSpPr>
        <p:spPr>
          <a:xfrm>
            <a:off x="5600395" y="203364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73F8392-BC77-3D4A-9286-5A9CA9996632}"/>
              </a:ext>
            </a:extLst>
          </p:cNvPr>
          <p:cNvSpPr/>
          <p:nvPr/>
        </p:nvSpPr>
        <p:spPr>
          <a:xfrm>
            <a:off x="7656182" y="1212849"/>
            <a:ext cx="290843" cy="44108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B42B">
                  <a:alpha val="80000"/>
                </a:srgbClr>
              </a:gs>
              <a:gs pos="100000">
                <a:srgbClr val="FFB42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A5BC6C8-CB70-4746-85CD-B4C437635FBA}"/>
              </a:ext>
            </a:extLst>
          </p:cNvPr>
          <p:cNvGrpSpPr/>
          <p:nvPr/>
        </p:nvGrpSpPr>
        <p:grpSpPr>
          <a:xfrm>
            <a:off x="7677812" y="1402469"/>
            <a:ext cx="234462" cy="229245"/>
            <a:chOff x="9350264" y="5882408"/>
            <a:chExt cx="466144" cy="4572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9CDF271-BC2B-8748-B6FD-7D0FB675D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50264" y="5882408"/>
              <a:ext cx="457200" cy="457200"/>
            </a:xfrm>
            <a:prstGeom prst="rect">
              <a:avLst/>
            </a:prstGeom>
          </p:spPr>
        </p:pic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F1B4AB75-C33C-5645-AD1A-AF9BD44E76E8}"/>
                </a:ext>
              </a:extLst>
            </p:cNvPr>
            <p:cNvSpPr/>
            <p:nvPr/>
          </p:nvSpPr>
          <p:spPr>
            <a:xfrm rot="10800000">
              <a:off x="9709038" y="6243313"/>
              <a:ext cx="107370" cy="51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9AF789D-7038-F241-A6A4-4503AB61FF27}"/>
              </a:ext>
            </a:extLst>
          </p:cNvPr>
          <p:cNvSpPr txBox="1"/>
          <p:nvPr/>
        </p:nvSpPr>
        <p:spPr>
          <a:xfrm>
            <a:off x="8651875" y="527050"/>
            <a:ext cx="349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ColorPaletteWireframeContour.png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9E58511-EDB4-A44E-BE81-E54B2A1FCB5A}"/>
              </a:ext>
            </a:extLst>
          </p:cNvPr>
          <p:cNvSpPr txBox="1"/>
          <p:nvPr/>
        </p:nvSpPr>
        <p:spPr>
          <a:xfrm>
            <a:off x="1887366" y="388427"/>
            <a:ext cx="330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PlotClickMenus3DWireframe.png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53DF4A-57A9-A74E-90D5-33ECCDE26D25}"/>
              </a:ext>
            </a:extLst>
          </p:cNvPr>
          <p:cNvSpPr txBox="1"/>
          <p:nvPr/>
        </p:nvSpPr>
        <p:spPr>
          <a:xfrm rot="21041714">
            <a:off x="111235" y="1466787"/>
            <a:ext cx="137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3551086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976CDB-133B-3649-A16D-22FD34F3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293" y="641349"/>
            <a:ext cx="3968915" cy="335679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C0B59A-3C5D-BF42-8B96-45B199C28B8A}"/>
              </a:ext>
            </a:extLst>
          </p:cNvPr>
          <p:cNvSpPr/>
          <p:nvPr/>
        </p:nvSpPr>
        <p:spPr>
          <a:xfrm>
            <a:off x="1600060" y="366938"/>
            <a:ext cx="463895" cy="88456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7A0AE4-C55D-3C4C-AB72-43D01201B8D1}"/>
              </a:ext>
            </a:extLst>
          </p:cNvPr>
          <p:cNvSpPr txBox="1"/>
          <p:nvPr/>
        </p:nvSpPr>
        <p:spPr>
          <a:xfrm>
            <a:off x="172747" y="2851576"/>
            <a:ext cx="1243055" cy="451850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e.g.</a:t>
            </a:r>
          </a:p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 TOF (</a:t>
            </a:r>
            <a:r>
              <a:rPr lang="en-US" sz="1200" i="1" dirty="0" err="1">
                <a:solidFill>
                  <a:srgbClr val="FF0000">
                    <a:alpha val="70000"/>
                  </a:srgbClr>
                </a:solidFill>
              </a:rPr>
              <a:t>μs</a:t>
            </a:r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)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BE8867-3F97-0B43-B087-6FEFC685EA6A}"/>
              </a:ext>
            </a:extLst>
          </p:cNvPr>
          <p:cNvSpPr/>
          <p:nvPr/>
        </p:nvSpPr>
        <p:spPr>
          <a:xfrm rot="16200000">
            <a:off x="2556856" y="1708290"/>
            <a:ext cx="263964" cy="273842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3F9CA5F-62D0-024E-84F7-8357B9A20CBE}"/>
              </a:ext>
            </a:extLst>
          </p:cNvPr>
          <p:cNvSpPr/>
          <p:nvPr/>
        </p:nvSpPr>
        <p:spPr>
          <a:xfrm rot="16200000">
            <a:off x="2916302" y="511875"/>
            <a:ext cx="263964" cy="355393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E6D1B7-292D-8F44-A26E-ADAA85B1C236}"/>
              </a:ext>
            </a:extLst>
          </p:cNvPr>
          <p:cNvSpPr txBox="1"/>
          <p:nvPr/>
        </p:nvSpPr>
        <p:spPr>
          <a:xfrm>
            <a:off x="210046" y="2153641"/>
            <a:ext cx="1243055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SELECT AXIS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D8A1E5-3309-914D-B81C-C0B8102AE887}"/>
              </a:ext>
            </a:extLst>
          </p:cNvPr>
          <p:cNvSpPr txBox="1"/>
          <p:nvPr/>
        </p:nvSpPr>
        <p:spPr>
          <a:xfrm>
            <a:off x="1537108" y="3343273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CA1B80E-6DCC-7B47-BC8D-61DD69F3B6AF}"/>
              </a:ext>
            </a:extLst>
          </p:cNvPr>
          <p:cNvSpPr/>
          <p:nvPr/>
        </p:nvSpPr>
        <p:spPr>
          <a:xfrm>
            <a:off x="1658090" y="3225799"/>
            <a:ext cx="995138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6E34DE-520D-8B44-BB28-D7E4168A8F08}"/>
              </a:ext>
            </a:extLst>
          </p:cNvPr>
          <p:cNvSpPr/>
          <p:nvPr/>
        </p:nvSpPr>
        <p:spPr>
          <a:xfrm>
            <a:off x="1910055" y="4179205"/>
            <a:ext cx="2964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PlotOptions3DWireframe.png</a:t>
            </a:r>
          </a:p>
        </p:txBody>
      </p:sp>
    </p:spTree>
    <p:extLst>
      <p:ext uri="{BB962C8B-B14F-4D97-AF65-F5344CB8AC3E}">
        <p14:creationId xmlns:p14="http://schemas.microsoft.com/office/powerpoint/2010/main" val="311334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6466226-6414-F34A-B6C4-1EF9C077C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25" y="638025"/>
            <a:ext cx="4078883" cy="45253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C1444D-AF1A-C247-B85E-EF83ED91B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730" y="638025"/>
            <a:ext cx="4078883" cy="452532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13D322-D454-4E4C-9470-C700487CD246}"/>
              </a:ext>
            </a:extLst>
          </p:cNvPr>
          <p:cNvSpPr/>
          <p:nvPr/>
        </p:nvSpPr>
        <p:spPr>
          <a:xfrm>
            <a:off x="1516298" y="408819"/>
            <a:ext cx="493986" cy="88456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0E79D-C83B-2447-8024-474E2801CA94}"/>
              </a:ext>
            </a:extLst>
          </p:cNvPr>
          <p:cNvSpPr txBox="1"/>
          <p:nvPr/>
        </p:nvSpPr>
        <p:spPr>
          <a:xfrm>
            <a:off x="210045" y="3579639"/>
            <a:ext cx="1243055" cy="451850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e.g.</a:t>
            </a:r>
          </a:p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 Counts (</a:t>
            </a:r>
            <a:r>
              <a:rPr lang="en-US" sz="1200" i="1" dirty="0" err="1">
                <a:solidFill>
                  <a:srgbClr val="FF0000">
                    <a:alpha val="70000"/>
                  </a:srgbClr>
                </a:solidFill>
              </a:rPr>
              <a:t>μs</a:t>
            </a:r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)</a:t>
            </a:r>
            <a:r>
              <a:rPr lang="en-US" sz="1200" baseline="30000" dirty="0">
                <a:solidFill>
                  <a:srgbClr val="FF0000">
                    <a:alpha val="70000"/>
                  </a:srgbClr>
                </a:solidFill>
              </a:rPr>
              <a:t>-1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3C1035-8FA2-A348-9850-23860DBF4484}"/>
              </a:ext>
            </a:extLst>
          </p:cNvPr>
          <p:cNvSpPr/>
          <p:nvPr/>
        </p:nvSpPr>
        <p:spPr>
          <a:xfrm rot="16200000">
            <a:off x="2571549" y="2399002"/>
            <a:ext cx="263964" cy="289288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2FFD19-F607-3C42-B06F-66D7A370957F}"/>
              </a:ext>
            </a:extLst>
          </p:cNvPr>
          <p:cNvSpPr/>
          <p:nvPr/>
        </p:nvSpPr>
        <p:spPr>
          <a:xfrm rot="16200000">
            <a:off x="2955534" y="1253985"/>
            <a:ext cx="263964" cy="355393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CBDA4-CC27-9645-8E4B-7F2AB8091C5B}"/>
              </a:ext>
            </a:extLst>
          </p:cNvPr>
          <p:cNvSpPr txBox="1"/>
          <p:nvPr/>
        </p:nvSpPr>
        <p:spPr>
          <a:xfrm>
            <a:off x="210045" y="2895751"/>
            <a:ext cx="1243055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SELECT AXIS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0DE09-0D3E-FC4B-AED0-D18613DC5CF0}"/>
              </a:ext>
            </a:extLst>
          </p:cNvPr>
          <p:cNvSpPr txBox="1"/>
          <p:nvPr/>
        </p:nvSpPr>
        <p:spPr>
          <a:xfrm>
            <a:off x="1447588" y="4148963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A45DBC-6552-F84D-83E1-E4C6D187703D}"/>
              </a:ext>
            </a:extLst>
          </p:cNvPr>
          <p:cNvSpPr/>
          <p:nvPr/>
        </p:nvSpPr>
        <p:spPr>
          <a:xfrm>
            <a:off x="1568570" y="4031489"/>
            <a:ext cx="995138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A101A3-AF57-FC4D-A163-DA1435D7A761}"/>
              </a:ext>
            </a:extLst>
          </p:cNvPr>
          <p:cNvSpPr/>
          <p:nvPr/>
        </p:nvSpPr>
        <p:spPr>
          <a:xfrm>
            <a:off x="1568570" y="6079849"/>
            <a:ext cx="2658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PlotOptions3DSurface.png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2FFAFF7-8FCF-194A-B2A4-48E588A3A716}"/>
              </a:ext>
            </a:extLst>
          </p:cNvPr>
          <p:cNvSpPr/>
          <p:nvPr/>
        </p:nvSpPr>
        <p:spPr>
          <a:xfrm rot="16200000">
            <a:off x="5925134" y="2310726"/>
            <a:ext cx="484404" cy="1078643"/>
          </a:xfrm>
          <a:prstGeom prst="roundRect">
            <a:avLst/>
          </a:prstGeom>
          <a:solidFill>
            <a:srgbClr val="B24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D379A45-68DD-2B46-9227-4ED7DE37B42D}"/>
              </a:ext>
            </a:extLst>
          </p:cNvPr>
          <p:cNvSpPr/>
          <p:nvPr/>
        </p:nvSpPr>
        <p:spPr>
          <a:xfrm>
            <a:off x="6041634" y="405245"/>
            <a:ext cx="600663" cy="891710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02EE39-7FF2-DD4B-A34E-09237ADC381B}"/>
              </a:ext>
            </a:extLst>
          </p:cNvPr>
          <p:cNvSpPr txBox="1"/>
          <p:nvPr/>
        </p:nvSpPr>
        <p:spPr>
          <a:xfrm>
            <a:off x="9496616" y="3877795"/>
            <a:ext cx="1078644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LINEAR / </a:t>
            </a:r>
          </a:p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LOGARITHMIC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857E82F-E590-2B42-83C5-9929373A7732}"/>
              </a:ext>
            </a:extLst>
          </p:cNvPr>
          <p:cNvSpPr/>
          <p:nvPr/>
        </p:nvSpPr>
        <p:spPr>
          <a:xfrm rot="5400000">
            <a:off x="7497508" y="2106974"/>
            <a:ext cx="223728" cy="396271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4321AA-C652-E643-B68F-E42C80AD4BCE}"/>
              </a:ext>
            </a:extLst>
          </p:cNvPr>
          <p:cNvSpPr txBox="1"/>
          <p:nvPr/>
        </p:nvSpPr>
        <p:spPr>
          <a:xfrm>
            <a:off x="5512215" y="3567430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5ED4427-5C0E-3C41-BD7D-71B135D19F36}"/>
              </a:ext>
            </a:extLst>
          </p:cNvPr>
          <p:cNvSpPr/>
          <p:nvPr/>
        </p:nvSpPr>
        <p:spPr>
          <a:xfrm>
            <a:off x="5628014" y="3606167"/>
            <a:ext cx="995138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606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3E0DEFBC-4E07-184E-BBE7-A2FA537A0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83" y="1408041"/>
            <a:ext cx="3911600" cy="344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0F09E0-19F8-8A44-872A-98F51F120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1" t="587" r="1390" b="2792"/>
          <a:stretch/>
        </p:blipFill>
        <p:spPr>
          <a:xfrm>
            <a:off x="1535749" y="4716999"/>
            <a:ext cx="1352551" cy="883506"/>
          </a:xfrm>
          <a:prstGeom prst="rect">
            <a:avLst/>
          </a:prstGeom>
          <a:ln w="12700">
            <a:solidFill>
              <a:srgbClr val="55FF00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C2B60B6-D671-5443-9C0E-3AF8595C968B}"/>
              </a:ext>
            </a:extLst>
          </p:cNvPr>
          <p:cNvSpPr/>
          <p:nvPr/>
        </p:nvSpPr>
        <p:spPr>
          <a:xfrm flipV="1">
            <a:off x="3488954" y="4131466"/>
            <a:ext cx="277905" cy="414490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846AA0-D193-9547-BC0F-30079568D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955" y="4159990"/>
            <a:ext cx="277905" cy="277905"/>
          </a:xfrm>
          <a:prstGeom prst="rect">
            <a:avLst/>
          </a:prstGeom>
          <a:noFill/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5C7C9A-C0E5-EF4A-85F7-F2FE4E2B10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3" t="5151" r="4529" b="7245"/>
          <a:stretch/>
        </p:blipFill>
        <p:spPr>
          <a:xfrm>
            <a:off x="623047" y="1866677"/>
            <a:ext cx="1406149" cy="908637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A399643-F150-7541-8044-D3EAE11BE6E2}"/>
              </a:ext>
            </a:extLst>
          </p:cNvPr>
          <p:cNvSpPr/>
          <p:nvPr/>
        </p:nvSpPr>
        <p:spPr>
          <a:xfrm rot="5400000" flipV="1">
            <a:off x="2513916" y="1460161"/>
            <a:ext cx="277905" cy="124734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19F8C-A8A8-D043-A7F3-0B21A0476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249" y="1950246"/>
            <a:ext cx="277905" cy="277905"/>
          </a:xfrm>
          <a:prstGeom prst="rect">
            <a:avLst/>
          </a:prstGeom>
          <a:noFill/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9214117-56B4-7B4F-80C9-8B60717DE1EF}"/>
              </a:ext>
            </a:extLst>
          </p:cNvPr>
          <p:cNvSpPr/>
          <p:nvPr/>
        </p:nvSpPr>
        <p:spPr>
          <a:xfrm flipV="1">
            <a:off x="2607830" y="4302509"/>
            <a:ext cx="277905" cy="414489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78E7CF-677C-3A48-B80A-BA02BB6A7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390" y="4302510"/>
            <a:ext cx="277905" cy="277905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F8EF25-4A9F-B64E-9DF7-07BA635B5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7610" y="2448582"/>
            <a:ext cx="282206" cy="2822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C7F570-48EB-4445-9E8E-FDAB97C56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802" y="1822216"/>
            <a:ext cx="361013" cy="361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469099-45F5-8041-A05E-0487AA0CC673}"/>
              </a:ext>
            </a:extLst>
          </p:cNvPr>
          <p:cNvSpPr txBox="1"/>
          <p:nvPr/>
        </p:nvSpPr>
        <p:spPr>
          <a:xfrm>
            <a:off x="5592961" y="1818056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57159C-2221-8548-B550-D56923C4415B}"/>
              </a:ext>
            </a:extLst>
          </p:cNvPr>
          <p:cNvSpPr txBox="1"/>
          <p:nvPr/>
        </p:nvSpPr>
        <p:spPr>
          <a:xfrm>
            <a:off x="5667149" y="2405019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1DFC87-4B66-EB44-AF40-ACC42D66E4A0}"/>
              </a:ext>
            </a:extLst>
          </p:cNvPr>
          <p:cNvSpPr txBox="1"/>
          <p:nvPr/>
        </p:nvSpPr>
        <p:spPr>
          <a:xfrm>
            <a:off x="2738155" y="2856146"/>
            <a:ext cx="1007422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DAED0F7-0027-AF48-9507-D4BCA98F4C18}"/>
              </a:ext>
            </a:extLst>
          </p:cNvPr>
          <p:cNvSpPr/>
          <p:nvPr/>
        </p:nvSpPr>
        <p:spPr>
          <a:xfrm rot="16200000" flipV="1">
            <a:off x="4769954" y="2786289"/>
            <a:ext cx="277905" cy="685205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EB7B1E-32CB-2942-B5F4-D8788CE8E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636" y="2989940"/>
            <a:ext cx="277905" cy="277905"/>
          </a:xfrm>
          <a:prstGeom prst="rect">
            <a:avLst/>
          </a:prstGeom>
          <a:noFill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FC8B715-0186-5941-B032-609D60FB3F10}"/>
              </a:ext>
            </a:extLst>
          </p:cNvPr>
          <p:cNvSpPr/>
          <p:nvPr/>
        </p:nvSpPr>
        <p:spPr>
          <a:xfrm>
            <a:off x="2640493" y="2706663"/>
            <a:ext cx="1095936" cy="191396"/>
          </a:xfrm>
          <a:prstGeom prst="rect">
            <a:avLst/>
          </a:prstGeom>
          <a:solidFill>
            <a:srgbClr val="DADADA"/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FD8AE1-2A87-D943-A5AF-2C460BD1BB32}"/>
              </a:ext>
            </a:extLst>
          </p:cNvPr>
          <p:cNvSpPr txBox="1"/>
          <p:nvPr/>
        </p:nvSpPr>
        <p:spPr>
          <a:xfrm>
            <a:off x="2682484" y="2705126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Color bar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F91511-36A9-4845-AFD7-8C11FAB02990}"/>
              </a:ext>
            </a:extLst>
          </p:cNvPr>
          <p:cNvSpPr/>
          <p:nvPr/>
        </p:nvSpPr>
        <p:spPr>
          <a:xfrm rot="16200000" flipV="1">
            <a:off x="3122405" y="2285008"/>
            <a:ext cx="189788" cy="103631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63000"/>
                </a:schemeClr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F4E341-F79A-DA41-9D65-CA2095911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1710" y="2705166"/>
            <a:ext cx="237565" cy="237565"/>
          </a:xfrm>
          <a:prstGeom prst="rect">
            <a:avLst/>
          </a:prstGeom>
        </p:spPr>
      </p:pic>
      <p:sp>
        <p:nvSpPr>
          <p:cNvPr id="30" name="Triangle 29">
            <a:extLst>
              <a:ext uri="{FF2B5EF4-FFF2-40B4-BE49-F238E27FC236}">
                <a16:creationId xmlns:a16="http://schemas.microsoft.com/office/drawing/2014/main" id="{C11ECB3C-E21B-4742-AFF8-454AEEE5388E}"/>
              </a:ext>
            </a:extLst>
          </p:cNvPr>
          <p:cNvSpPr/>
          <p:nvPr/>
        </p:nvSpPr>
        <p:spPr>
          <a:xfrm rot="5400000">
            <a:off x="3601035" y="2794848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754F6BB-AA39-0840-ABC8-3771D19F50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79" t="567" r="827" b="2289"/>
          <a:stretch/>
        </p:blipFill>
        <p:spPr>
          <a:xfrm>
            <a:off x="5251510" y="2953964"/>
            <a:ext cx="1533911" cy="1455791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F5165F3-E693-E845-8D4D-CE9BCBBECF3C}"/>
              </a:ext>
            </a:extLst>
          </p:cNvPr>
          <p:cNvSpPr txBox="1"/>
          <p:nvPr/>
        </p:nvSpPr>
        <p:spPr>
          <a:xfrm rot="21041714">
            <a:off x="414395" y="1346710"/>
            <a:ext cx="121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SURFACE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A92FDF3-2723-B140-A3AC-C7D285A34B0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04" t="1166" r="1920" b="1166"/>
          <a:stretch/>
        </p:blipFill>
        <p:spPr>
          <a:xfrm>
            <a:off x="3434592" y="4571511"/>
            <a:ext cx="1503917" cy="146367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A329675-B26F-604C-8FD5-35E8B5E8D8FC}"/>
              </a:ext>
            </a:extLst>
          </p:cNvPr>
          <p:cNvSpPr/>
          <p:nvPr/>
        </p:nvSpPr>
        <p:spPr>
          <a:xfrm>
            <a:off x="7119423" y="2136329"/>
            <a:ext cx="2999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PlotClickMenus3DSurface.png</a:t>
            </a:r>
          </a:p>
        </p:txBody>
      </p:sp>
    </p:spTree>
    <p:extLst>
      <p:ext uri="{BB962C8B-B14F-4D97-AF65-F5344CB8AC3E}">
        <p14:creationId xmlns:p14="http://schemas.microsoft.com/office/powerpoint/2010/main" val="1334319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B9C69F9-2012-3B44-9B71-17A3FE98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261" y="1223880"/>
            <a:ext cx="4317155" cy="392595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6FDCF3-06D4-554A-A573-26373433555A}"/>
              </a:ext>
            </a:extLst>
          </p:cNvPr>
          <p:cNvSpPr/>
          <p:nvPr/>
        </p:nvSpPr>
        <p:spPr>
          <a:xfrm rot="16200000" flipV="1">
            <a:off x="4828824" y="3085406"/>
            <a:ext cx="277905" cy="935089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BA0975-011F-9444-947E-40F5182D3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54" y="4474821"/>
            <a:ext cx="277905" cy="277905"/>
          </a:xfrm>
          <a:prstGeom prst="rect">
            <a:avLst/>
          </a:prstGeom>
          <a:noFill/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ED24BF-C6DA-AA43-B19F-881D6F8197DA}"/>
              </a:ext>
            </a:extLst>
          </p:cNvPr>
          <p:cNvSpPr/>
          <p:nvPr/>
        </p:nvSpPr>
        <p:spPr>
          <a:xfrm rot="5400000" flipV="1">
            <a:off x="2513916" y="1460161"/>
            <a:ext cx="277905" cy="124734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D4A5F2-BCC3-4541-9521-573BBF6B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249" y="1950246"/>
            <a:ext cx="277905" cy="277905"/>
          </a:xfrm>
          <a:prstGeom prst="rect">
            <a:avLst/>
          </a:prstGeom>
          <a:noFill/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6A88644-7CD5-A44E-8B94-A63835C61B0D}"/>
              </a:ext>
            </a:extLst>
          </p:cNvPr>
          <p:cNvSpPr/>
          <p:nvPr/>
        </p:nvSpPr>
        <p:spPr>
          <a:xfrm flipV="1">
            <a:off x="2999076" y="4466212"/>
            <a:ext cx="277905" cy="449856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8F4ECF-BA52-9144-AD03-2F28A731F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626" y="3418112"/>
            <a:ext cx="277905" cy="277905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361196-438B-9C49-A468-47DE16159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236" y="2037805"/>
            <a:ext cx="361013" cy="3610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AF9192-61F8-ED45-BE2E-DEFBB37CA997}"/>
              </a:ext>
            </a:extLst>
          </p:cNvPr>
          <p:cNvSpPr txBox="1"/>
          <p:nvPr/>
        </p:nvSpPr>
        <p:spPr>
          <a:xfrm>
            <a:off x="5600395" y="203364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E5AF47-8A34-A644-B165-624F125B9FD4}"/>
              </a:ext>
            </a:extLst>
          </p:cNvPr>
          <p:cNvSpPr txBox="1"/>
          <p:nvPr/>
        </p:nvSpPr>
        <p:spPr>
          <a:xfrm rot="21041714">
            <a:off x="346880" y="1113407"/>
            <a:ext cx="137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MESH Polygon</a:t>
            </a:r>
          </a:p>
        </p:txBody>
      </p:sp>
      <p:pic>
        <p:nvPicPr>
          <p:cNvPr id="18" name="Picture 1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33DD8B-6F85-854A-8FBC-CD2E50A9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322" y="3375294"/>
            <a:ext cx="1899098" cy="1377432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20" name="Picture 1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083E11-EF1F-3C43-9F64-77866630F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602" y="4894802"/>
            <a:ext cx="1606734" cy="1046922"/>
          </a:xfrm>
          <a:prstGeom prst="rect">
            <a:avLst/>
          </a:prstGeom>
          <a:ln w="12700">
            <a:solidFill>
              <a:srgbClr val="55FF00"/>
            </a:solidFill>
          </a:ln>
        </p:spPr>
      </p:pic>
      <p:pic>
        <p:nvPicPr>
          <p:cNvPr id="22" name="Picture 21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6CA617CF-57E4-784E-B570-2C0813B65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69" y="1916064"/>
            <a:ext cx="1606734" cy="1061462"/>
          </a:xfrm>
          <a:prstGeom prst="rect">
            <a:avLst/>
          </a:prstGeom>
          <a:ln w="12700">
            <a:solidFill>
              <a:srgbClr val="55FF00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8EB3098-FE91-9B48-BEAE-C688475FDAA9}"/>
              </a:ext>
            </a:extLst>
          </p:cNvPr>
          <p:cNvSpPr/>
          <p:nvPr/>
        </p:nvSpPr>
        <p:spPr>
          <a:xfrm>
            <a:off x="7796470" y="916771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PlotClickMenus3DMesh.png</a:t>
            </a:r>
          </a:p>
        </p:txBody>
      </p:sp>
    </p:spTree>
    <p:extLst>
      <p:ext uri="{BB962C8B-B14F-4D97-AF65-F5344CB8AC3E}">
        <p14:creationId xmlns:p14="http://schemas.microsoft.com/office/powerpoint/2010/main" val="4117694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599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CAADE0E5-2CF9-0278-6544-FC5C878E5798}"/>
              </a:ext>
            </a:extLst>
          </p:cNvPr>
          <p:cNvSpPr/>
          <p:nvPr/>
        </p:nvSpPr>
        <p:spPr>
          <a:xfrm rot="10800000">
            <a:off x="10616751" y="4273173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576603-17DF-79ED-BA62-F3E57F597253}"/>
              </a:ext>
            </a:extLst>
          </p:cNvPr>
          <p:cNvSpPr/>
          <p:nvPr/>
        </p:nvSpPr>
        <p:spPr>
          <a:xfrm rot="10800000">
            <a:off x="11279618" y="682205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C283360F-A36E-17DB-C8AF-87A5EEF8DB56}"/>
              </a:ext>
            </a:extLst>
          </p:cNvPr>
          <p:cNvSpPr/>
          <p:nvPr/>
        </p:nvSpPr>
        <p:spPr>
          <a:xfrm rot="10800000">
            <a:off x="6769181" y="687101"/>
            <a:ext cx="965470" cy="1251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0F32">
                  <a:alpha val="65098"/>
                </a:srgbClr>
              </a:gs>
              <a:gs pos="100000">
                <a:srgbClr val="FF013F">
                  <a:alpha val="85098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9311FE92-7582-2C4A-8118-F26531676556}"/>
              </a:ext>
            </a:extLst>
          </p:cNvPr>
          <p:cNvSpPr/>
          <p:nvPr/>
        </p:nvSpPr>
        <p:spPr>
          <a:xfrm rot="10800000">
            <a:off x="8939804" y="4271824"/>
            <a:ext cx="965470" cy="1251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0F32">
                  <a:alpha val="65098"/>
                </a:srgbClr>
              </a:gs>
              <a:gs pos="100000">
                <a:srgbClr val="FF013F">
                  <a:alpha val="85098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4097E60-9275-D382-059B-D36ACB116366}"/>
              </a:ext>
            </a:extLst>
          </p:cNvPr>
          <p:cNvSpPr/>
          <p:nvPr/>
        </p:nvSpPr>
        <p:spPr>
          <a:xfrm rot="10800000">
            <a:off x="9941354" y="4275081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E815D48-A890-AEC8-EBF5-D631ED0204F1}"/>
              </a:ext>
            </a:extLst>
          </p:cNvPr>
          <p:cNvSpPr txBox="1"/>
          <p:nvPr/>
        </p:nvSpPr>
        <p:spPr>
          <a:xfrm>
            <a:off x="9702664" y="4817277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8B237E7-3E8C-1005-1AE4-C2EBFB05421F}"/>
              </a:ext>
            </a:extLst>
          </p:cNvPr>
          <p:cNvSpPr/>
          <p:nvPr/>
        </p:nvSpPr>
        <p:spPr>
          <a:xfrm>
            <a:off x="7502154" y="3776367"/>
            <a:ext cx="760524" cy="106026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7D5BA2C-1EED-5252-3A54-92E8B999BB50}"/>
              </a:ext>
            </a:extLst>
          </p:cNvPr>
          <p:cNvSpPr/>
          <p:nvPr/>
        </p:nvSpPr>
        <p:spPr>
          <a:xfrm>
            <a:off x="4614156" y="3776367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ED78CA-D76E-CFD0-ADD5-8DA8E02BC9A6}"/>
              </a:ext>
            </a:extLst>
          </p:cNvPr>
          <p:cNvSpPr txBox="1"/>
          <p:nvPr/>
        </p:nvSpPr>
        <p:spPr>
          <a:xfrm>
            <a:off x="7294093" y="3725706"/>
            <a:ext cx="1191134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Script</a:t>
            </a:r>
          </a:p>
          <a:p>
            <a:pPr algn="ctr"/>
            <a:r>
              <a:rPr lang="en-US" sz="1100" dirty="0"/>
              <a:t>SAVE / COPY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A1DA9C1-EA87-D52C-2E24-5D971B63914F}"/>
              </a:ext>
            </a:extLst>
          </p:cNvPr>
          <p:cNvSpPr txBox="1"/>
          <p:nvPr/>
        </p:nvSpPr>
        <p:spPr>
          <a:xfrm>
            <a:off x="4394622" y="3750363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E3C2F9E4-4AE9-28E0-D2CE-674556494FFA}"/>
              </a:ext>
            </a:extLst>
          </p:cNvPr>
          <p:cNvSpPr/>
          <p:nvPr/>
        </p:nvSpPr>
        <p:spPr>
          <a:xfrm rot="10800000">
            <a:off x="8289527" y="4271825"/>
            <a:ext cx="621463" cy="1251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0F32">
                  <a:alpha val="65098"/>
                </a:srgbClr>
              </a:gs>
              <a:gs pos="100000">
                <a:srgbClr val="FF013F">
                  <a:alpha val="85098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B8BEDD8E-3D10-C9F7-7CF8-1B2B5178C1B6}"/>
              </a:ext>
            </a:extLst>
          </p:cNvPr>
          <p:cNvSpPr/>
          <p:nvPr/>
        </p:nvSpPr>
        <p:spPr>
          <a:xfrm>
            <a:off x="5316136" y="3776367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07AB71A-081F-7646-255B-F45EE5DC7870}"/>
              </a:ext>
            </a:extLst>
          </p:cNvPr>
          <p:cNvSpPr/>
          <p:nvPr/>
        </p:nvSpPr>
        <p:spPr>
          <a:xfrm>
            <a:off x="6020126" y="3774261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103A007-D649-5860-9504-58A5673B05BC}"/>
              </a:ext>
            </a:extLst>
          </p:cNvPr>
          <p:cNvSpPr/>
          <p:nvPr/>
        </p:nvSpPr>
        <p:spPr>
          <a:xfrm rot="10800000">
            <a:off x="6712398" y="4270793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7DF644-B887-6AA1-805D-44C9BF7102AC}"/>
              </a:ext>
            </a:extLst>
          </p:cNvPr>
          <p:cNvSpPr txBox="1"/>
          <p:nvPr/>
        </p:nvSpPr>
        <p:spPr>
          <a:xfrm>
            <a:off x="5096177" y="3758870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82D9D6B-075D-1447-EB07-60BADC053641}"/>
              </a:ext>
            </a:extLst>
          </p:cNvPr>
          <p:cNvSpPr/>
          <p:nvPr/>
        </p:nvSpPr>
        <p:spPr>
          <a:xfrm rot="10800000">
            <a:off x="3924549" y="4266128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776888D-6399-6479-E984-29D6AD92CD07}"/>
              </a:ext>
            </a:extLst>
          </p:cNvPr>
          <p:cNvSpPr/>
          <p:nvPr/>
        </p:nvSpPr>
        <p:spPr>
          <a:xfrm>
            <a:off x="3159210" y="3774261"/>
            <a:ext cx="742808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D2E3754D-1D06-A972-2012-D193D832BCD0}"/>
              </a:ext>
            </a:extLst>
          </p:cNvPr>
          <p:cNvSpPr/>
          <p:nvPr/>
        </p:nvSpPr>
        <p:spPr>
          <a:xfrm rot="10800000">
            <a:off x="2317758" y="4275082"/>
            <a:ext cx="818878" cy="124779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AF6BF47-06EA-BD4A-08C9-E610589A548E}"/>
              </a:ext>
            </a:extLst>
          </p:cNvPr>
          <p:cNvSpPr/>
          <p:nvPr/>
        </p:nvSpPr>
        <p:spPr>
          <a:xfrm>
            <a:off x="1146998" y="3774261"/>
            <a:ext cx="1154733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A47AF358-68F5-0EB1-7DB1-AE59DBCDBA46}"/>
              </a:ext>
            </a:extLst>
          </p:cNvPr>
          <p:cNvSpPr/>
          <p:nvPr/>
        </p:nvSpPr>
        <p:spPr>
          <a:xfrm rot="10800000">
            <a:off x="447602" y="4266129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63ECB6-0967-3033-D2B1-5CC2F78BADC8}"/>
              </a:ext>
            </a:extLst>
          </p:cNvPr>
          <p:cNvSpPr txBox="1"/>
          <p:nvPr/>
        </p:nvSpPr>
        <p:spPr>
          <a:xfrm>
            <a:off x="8007074" y="4966335"/>
            <a:ext cx="119113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FITTING </a:t>
            </a:r>
          </a:p>
          <a:p>
            <a:pPr algn="ctr"/>
            <a:r>
              <a:rPr lang="en-US" sz="1100" dirty="0"/>
              <a:t>TAB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C8A295-64CF-743A-02D1-9EF79E75404C}"/>
              </a:ext>
            </a:extLst>
          </p:cNvPr>
          <p:cNvSpPr/>
          <p:nvPr/>
        </p:nvSpPr>
        <p:spPr>
          <a:xfrm>
            <a:off x="407625" y="4249092"/>
            <a:ext cx="10877656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A64D77-34AF-0339-FC39-C371B1B4A06A}"/>
              </a:ext>
            </a:extLst>
          </p:cNvPr>
          <p:cNvSpPr txBox="1"/>
          <p:nvPr/>
        </p:nvSpPr>
        <p:spPr>
          <a:xfrm>
            <a:off x="1209294" y="3732587"/>
            <a:ext cx="1058525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Arrows</a:t>
            </a:r>
          </a:p>
          <a:p>
            <a:pPr algn="ctr"/>
            <a:r>
              <a:rPr lang="en-US" sz="1100" dirty="0"/>
              <a:t>ZOOM LEVELS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F2AD8EF-B32A-B07E-F5DC-8684ECAA5F0B}"/>
              </a:ext>
            </a:extLst>
          </p:cNvPr>
          <p:cNvSpPr txBox="1"/>
          <p:nvPr/>
        </p:nvSpPr>
        <p:spPr>
          <a:xfrm>
            <a:off x="2200616" y="4814016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Drag</a:t>
            </a:r>
          </a:p>
          <a:p>
            <a:pPr algn="ctr"/>
            <a:r>
              <a:rPr lang="en-US" sz="1100" dirty="0"/>
              <a:t>L-</a:t>
            </a:r>
            <a:r>
              <a:rPr lang="en-US" sz="1100" dirty="0" err="1"/>
              <a:t>clk</a:t>
            </a:r>
            <a:r>
              <a:rPr lang="en-US" sz="1100" dirty="0"/>
              <a:t> PAN  </a:t>
            </a:r>
          </a:p>
          <a:p>
            <a:pPr algn="ctr"/>
            <a:r>
              <a:rPr lang="en-US" sz="1100" dirty="0"/>
              <a:t>R-</a:t>
            </a:r>
            <a:r>
              <a:rPr lang="en-US" sz="1100" dirty="0" err="1"/>
              <a:t>clk</a:t>
            </a:r>
            <a:r>
              <a:rPr lang="en-US" sz="1100" dirty="0"/>
              <a:t> STRETCH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26031E2-C02B-24BF-425B-A2232E883244}"/>
              </a:ext>
            </a:extLst>
          </p:cNvPr>
          <p:cNvSpPr txBox="1"/>
          <p:nvPr/>
        </p:nvSpPr>
        <p:spPr>
          <a:xfrm>
            <a:off x="3689317" y="4913823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BFF6281-A586-F5C9-6900-DA827AA4F516}"/>
              </a:ext>
            </a:extLst>
          </p:cNvPr>
          <p:cNvSpPr txBox="1"/>
          <p:nvPr/>
        </p:nvSpPr>
        <p:spPr>
          <a:xfrm>
            <a:off x="5786192" y="3824561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4546698-ACB8-EBC1-C426-2082A7D326F6}"/>
              </a:ext>
            </a:extLst>
          </p:cNvPr>
          <p:cNvSpPr txBox="1"/>
          <p:nvPr/>
        </p:nvSpPr>
        <p:spPr>
          <a:xfrm>
            <a:off x="6528226" y="4905191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C8E716A8-71E3-7526-7422-9E1994FA3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67" y="4298221"/>
            <a:ext cx="489288" cy="48996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58C6BE8-5C04-E06F-7F3C-E4C793FB117E}"/>
              </a:ext>
            </a:extLst>
          </p:cNvPr>
          <p:cNvSpPr txBox="1"/>
          <p:nvPr/>
        </p:nvSpPr>
        <p:spPr>
          <a:xfrm>
            <a:off x="254476" y="4827644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AEC11C8-9558-4186-0F35-F74A144C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438" y="4301194"/>
            <a:ext cx="489288" cy="48996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CA01C94-359C-E81F-DF81-90E616B7A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972" y="4300213"/>
            <a:ext cx="489289" cy="48996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A886BF3-B25B-1742-9772-F46BA1CD8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479" y="4309330"/>
            <a:ext cx="489288" cy="48996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3FB4F57-6D9A-9565-9D29-60EFB1FA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3340" y="4290754"/>
            <a:ext cx="489288" cy="489961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42B59D27-3574-15D9-6446-56ED56EE8A4F}"/>
              </a:ext>
            </a:extLst>
          </p:cNvPr>
          <p:cNvSpPr txBox="1"/>
          <p:nvPr/>
        </p:nvSpPr>
        <p:spPr>
          <a:xfrm>
            <a:off x="2972996" y="3776367"/>
            <a:ext cx="1122491" cy="36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2A9CE493-2FF1-C826-C464-872DD471D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255" y="4310003"/>
            <a:ext cx="488616" cy="48928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D0E458A-4D74-7713-087B-E37D8EE41B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8164" y="4309330"/>
            <a:ext cx="489288" cy="48996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1E9C1CB6-0590-DA64-71DD-F793747A50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2794" y="4298523"/>
            <a:ext cx="489288" cy="489961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A134F25-CE7C-3690-DC29-41963587B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2836" y="4298221"/>
            <a:ext cx="489288" cy="489961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391414D5-5F1F-D5BC-54B5-C3C0857787AA}"/>
              </a:ext>
            </a:extLst>
          </p:cNvPr>
          <p:cNvGrpSpPr/>
          <p:nvPr/>
        </p:nvGrpSpPr>
        <p:grpSpPr>
          <a:xfrm>
            <a:off x="7660262" y="4310003"/>
            <a:ext cx="489288" cy="489288"/>
            <a:chOff x="7157696" y="4267859"/>
            <a:chExt cx="609600" cy="609600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4FF8C9B5-D9AD-7618-E4B2-150A6024C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57696" y="4267859"/>
              <a:ext cx="609600" cy="609600"/>
            </a:xfrm>
            <a:prstGeom prst="rect">
              <a:avLst/>
            </a:prstGeom>
          </p:spPr>
        </p:pic>
        <p:sp>
          <p:nvSpPr>
            <p:cNvPr id="91" name="Triangle 90">
              <a:extLst>
                <a:ext uri="{FF2B5EF4-FFF2-40B4-BE49-F238E27FC236}">
                  <a16:creationId xmlns:a16="http://schemas.microsoft.com/office/drawing/2014/main" id="{FAAE5D54-2BD4-FD75-6433-6221FB875B59}"/>
                </a:ext>
              </a:extLst>
            </p:cNvPr>
            <p:cNvSpPr/>
            <p:nvPr/>
          </p:nvSpPr>
          <p:spPr>
            <a:xfrm rot="10800000">
              <a:off x="7633524" y="4777650"/>
              <a:ext cx="133772" cy="6378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3E1089F1-033A-A58A-409E-446FC85DCF97}"/>
              </a:ext>
            </a:extLst>
          </p:cNvPr>
          <p:cNvSpPr txBox="1"/>
          <p:nvPr/>
        </p:nvSpPr>
        <p:spPr>
          <a:xfrm>
            <a:off x="8297994" y="4293337"/>
            <a:ext cx="608676" cy="52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Fit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3033C65-1B93-2750-51E0-1782BEDE68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1096" y="4306696"/>
            <a:ext cx="532130" cy="4892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7F6EBF32-40EC-FA6A-AD44-13AC337C2B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0185" y="4313197"/>
            <a:ext cx="489288" cy="489288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4FB94FD8-6641-B5DC-D4DC-7A79A55DCC19}"/>
              </a:ext>
            </a:extLst>
          </p:cNvPr>
          <p:cNvSpPr/>
          <p:nvPr/>
        </p:nvSpPr>
        <p:spPr>
          <a:xfrm>
            <a:off x="10405102" y="5942451"/>
            <a:ext cx="1574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PlotToolbar1DSpectrum.png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3D1DDA9-70D2-70DB-A65E-09B0122C144B}"/>
              </a:ext>
            </a:extLst>
          </p:cNvPr>
          <p:cNvSpPr/>
          <p:nvPr/>
        </p:nvSpPr>
        <p:spPr>
          <a:xfrm>
            <a:off x="2096039" y="2548891"/>
            <a:ext cx="92165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PlotToolbar.png</a:t>
            </a:r>
            <a:r>
              <a:rPr lang="en-GB" dirty="0"/>
              <a:t> (Overall)</a:t>
            </a:r>
          </a:p>
          <a:p>
            <a:r>
              <a:rPr lang="en-GB" dirty="0"/>
              <a:t> [ You may need to take 2 screen shots of this, and stitch together, as it is too long for one slide!] </a:t>
            </a:r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99F4349-B475-7742-3199-47F1A9A5D661}"/>
              </a:ext>
            </a:extLst>
          </p:cNvPr>
          <p:cNvSpPr txBox="1"/>
          <p:nvPr/>
        </p:nvSpPr>
        <p:spPr>
          <a:xfrm>
            <a:off x="8861468" y="4373175"/>
            <a:ext cx="11691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Superplot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B6B80CC-3BAF-0E7A-2EDF-BC42FAF4E0C5}"/>
              </a:ext>
            </a:extLst>
          </p:cNvPr>
          <p:cNvSpPr txBox="1"/>
          <p:nvPr/>
        </p:nvSpPr>
        <p:spPr>
          <a:xfrm>
            <a:off x="8834353" y="4941360"/>
            <a:ext cx="119113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SUPERPLOT </a:t>
            </a:r>
          </a:p>
          <a:p>
            <a:pPr algn="ctr"/>
            <a:r>
              <a:rPr lang="en-US" sz="1100" dirty="0"/>
              <a:t>TAB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B5DBB7E-D055-D916-47E6-ABC3020DBCEE}"/>
              </a:ext>
            </a:extLst>
          </p:cNvPr>
          <p:cNvSpPr/>
          <p:nvPr/>
        </p:nvSpPr>
        <p:spPr>
          <a:xfrm rot="10800000">
            <a:off x="9808073" y="684651"/>
            <a:ext cx="777193" cy="124671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B42B">
                  <a:alpha val="80000"/>
                </a:srgbClr>
              </a:gs>
              <a:gs pos="100000">
                <a:srgbClr val="FFB42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C97BAC-5C5F-488E-E567-E2B7884CBF48}"/>
              </a:ext>
            </a:extLst>
          </p:cNvPr>
          <p:cNvSpPr/>
          <p:nvPr/>
        </p:nvSpPr>
        <p:spPr>
          <a:xfrm rot="10800000">
            <a:off x="10612586" y="678883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CDE581-E25A-712F-E887-FB243D900F5D}"/>
              </a:ext>
            </a:extLst>
          </p:cNvPr>
          <p:cNvSpPr txBox="1"/>
          <p:nvPr/>
        </p:nvSpPr>
        <p:spPr>
          <a:xfrm>
            <a:off x="10369494" y="1230426"/>
            <a:ext cx="112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9BCF1CB-1522-0AAC-7A0B-FB84B50A18A8}"/>
              </a:ext>
            </a:extLst>
          </p:cNvPr>
          <p:cNvSpPr/>
          <p:nvPr/>
        </p:nvSpPr>
        <p:spPr>
          <a:xfrm>
            <a:off x="5344649" y="187474"/>
            <a:ext cx="760524" cy="106026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9B557B6-3AA3-5B35-3335-066F3C321B26}"/>
              </a:ext>
            </a:extLst>
          </p:cNvPr>
          <p:cNvSpPr/>
          <p:nvPr/>
        </p:nvSpPr>
        <p:spPr>
          <a:xfrm>
            <a:off x="2456651" y="187474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742D48-84DD-A688-7745-6C03A36F40A9}"/>
              </a:ext>
            </a:extLst>
          </p:cNvPr>
          <p:cNvSpPr txBox="1"/>
          <p:nvPr/>
        </p:nvSpPr>
        <p:spPr>
          <a:xfrm>
            <a:off x="5136588" y="136813"/>
            <a:ext cx="1191134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Script</a:t>
            </a:r>
          </a:p>
          <a:p>
            <a:pPr algn="ctr"/>
            <a:r>
              <a:rPr lang="en-US" sz="1100" dirty="0"/>
              <a:t>SAVE / COPY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A6BEEC-F336-C628-59C1-6F3834BC0CBE}"/>
              </a:ext>
            </a:extLst>
          </p:cNvPr>
          <p:cNvSpPr txBox="1"/>
          <p:nvPr/>
        </p:nvSpPr>
        <p:spPr>
          <a:xfrm>
            <a:off x="2237117" y="161470"/>
            <a:ext cx="112249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75A5799-7F27-88CA-D88E-1BAB4736C973}"/>
              </a:ext>
            </a:extLst>
          </p:cNvPr>
          <p:cNvSpPr/>
          <p:nvPr/>
        </p:nvSpPr>
        <p:spPr>
          <a:xfrm rot="10800000">
            <a:off x="8102015" y="1187510"/>
            <a:ext cx="1369250" cy="450381"/>
          </a:xfrm>
          <a:prstGeom prst="roundRect">
            <a:avLst>
              <a:gd name="adj" fmla="val 31344"/>
            </a:avLst>
          </a:prstGeom>
          <a:gradFill>
            <a:gsLst>
              <a:gs pos="0">
                <a:schemeClr val="bg1"/>
              </a:gs>
              <a:gs pos="78000">
                <a:srgbClr val="FFD106"/>
              </a:gs>
              <a:gs pos="17000">
                <a:srgbClr val="FFD106">
                  <a:alpha val="34000"/>
                  <a:lumMod val="54000"/>
                  <a:lumOff val="46000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F605F6-B86C-E06F-BE08-51E856EAE7F0}"/>
              </a:ext>
            </a:extLst>
          </p:cNvPr>
          <p:cNvSpPr/>
          <p:nvPr/>
        </p:nvSpPr>
        <p:spPr>
          <a:xfrm>
            <a:off x="9124182" y="188002"/>
            <a:ext cx="672616" cy="1065758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95D971-E7C4-3A3F-4804-AFAE08211885}"/>
              </a:ext>
            </a:extLst>
          </p:cNvPr>
          <p:cNvSpPr/>
          <p:nvPr/>
        </p:nvSpPr>
        <p:spPr>
          <a:xfrm>
            <a:off x="8441268" y="188002"/>
            <a:ext cx="672616" cy="1064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C9EB9EC-ADE3-559F-10C6-CAD4949CB262}"/>
              </a:ext>
            </a:extLst>
          </p:cNvPr>
          <p:cNvSpPr/>
          <p:nvPr/>
        </p:nvSpPr>
        <p:spPr>
          <a:xfrm>
            <a:off x="7752185" y="190107"/>
            <a:ext cx="672616" cy="1064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8092FFA-BB8A-E421-5BED-49DADD1F6682}"/>
              </a:ext>
            </a:extLst>
          </p:cNvPr>
          <p:cNvSpPr/>
          <p:nvPr/>
        </p:nvSpPr>
        <p:spPr>
          <a:xfrm rot="10800000">
            <a:off x="6132022" y="682932"/>
            <a:ext cx="621463" cy="1251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0F32">
                  <a:alpha val="65098"/>
                </a:srgbClr>
              </a:gs>
              <a:gs pos="100000">
                <a:srgbClr val="FF013F">
                  <a:alpha val="85098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DA248D0-5E70-BCF2-BA9E-140E807EDB2B}"/>
              </a:ext>
            </a:extLst>
          </p:cNvPr>
          <p:cNvSpPr/>
          <p:nvPr/>
        </p:nvSpPr>
        <p:spPr>
          <a:xfrm>
            <a:off x="3158631" y="187474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B8D2AFB-BD86-442C-D408-AB9A517F8B3D}"/>
              </a:ext>
            </a:extLst>
          </p:cNvPr>
          <p:cNvSpPr/>
          <p:nvPr/>
        </p:nvSpPr>
        <p:spPr>
          <a:xfrm>
            <a:off x="3862621" y="185368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F1B4F49-4C58-AC3A-953F-1C7DF432E5C8}"/>
              </a:ext>
            </a:extLst>
          </p:cNvPr>
          <p:cNvSpPr/>
          <p:nvPr/>
        </p:nvSpPr>
        <p:spPr>
          <a:xfrm rot="10800000">
            <a:off x="4554893" y="681900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0E4895-BD89-D17D-655F-81FCFA4D3726}"/>
              </a:ext>
            </a:extLst>
          </p:cNvPr>
          <p:cNvSpPr txBox="1"/>
          <p:nvPr/>
        </p:nvSpPr>
        <p:spPr>
          <a:xfrm>
            <a:off x="2938672" y="169977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B8AB16-E36B-3636-3318-C879E03D8F2C}"/>
              </a:ext>
            </a:extLst>
          </p:cNvPr>
          <p:cNvSpPr/>
          <p:nvPr/>
        </p:nvSpPr>
        <p:spPr>
          <a:xfrm rot="10800000">
            <a:off x="1767044" y="677235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00799D3-3915-239A-C79E-57CFDF196098}"/>
              </a:ext>
            </a:extLst>
          </p:cNvPr>
          <p:cNvSpPr/>
          <p:nvPr/>
        </p:nvSpPr>
        <p:spPr>
          <a:xfrm>
            <a:off x="1001705" y="185368"/>
            <a:ext cx="742808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453A67C-9CF2-12D2-AE2F-51B96BBC42F3}"/>
              </a:ext>
            </a:extLst>
          </p:cNvPr>
          <p:cNvSpPr/>
          <p:nvPr/>
        </p:nvSpPr>
        <p:spPr>
          <a:xfrm rot="10800000">
            <a:off x="160253" y="686189"/>
            <a:ext cx="818878" cy="124779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13F5D29-A251-3A6D-ABFC-C8A1DD8FB284}"/>
              </a:ext>
            </a:extLst>
          </p:cNvPr>
          <p:cNvSpPr/>
          <p:nvPr/>
        </p:nvSpPr>
        <p:spPr>
          <a:xfrm>
            <a:off x="-1010507" y="185368"/>
            <a:ext cx="1154733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9BC8DEA-772F-A99C-124F-47E830B06062}"/>
              </a:ext>
            </a:extLst>
          </p:cNvPr>
          <p:cNvSpPr/>
          <p:nvPr/>
        </p:nvSpPr>
        <p:spPr>
          <a:xfrm rot="10800000">
            <a:off x="-1709903" y="677236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F0E3C3-E137-E420-316C-A5624DF1FE50}"/>
              </a:ext>
            </a:extLst>
          </p:cNvPr>
          <p:cNvSpPr txBox="1"/>
          <p:nvPr/>
        </p:nvSpPr>
        <p:spPr>
          <a:xfrm>
            <a:off x="5849569" y="1377442"/>
            <a:ext cx="119113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FITTING </a:t>
            </a:r>
          </a:p>
          <a:p>
            <a:pPr algn="ctr"/>
            <a:r>
              <a:rPr lang="en-US" sz="1100" dirty="0"/>
              <a:t>TAB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C6317BA-A01C-BBEB-5E89-080AB28FDBA9}"/>
              </a:ext>
            </a:extLst>
          </p:cNvPr>
          <p:cNvSpPr/>
          <p:nvPr/>
        </p:nvSpPr>
        <p:spPr>
          <a:xfrm>
            <a:off x="-1739941" y="660199"/>
            <a:ext cx="13672236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18B4B7-C917-F250-5D5F-91670EA30788}"/>
              </a:ext>
            </a:extLst>
          </p:cNvPr>
          <p:cNvSpPr txBox="1"/>
          <p:nvPr/>
        </p:nvSpPr>
        <p:spPr>
          <a:xfrm>
            <a:off x="-948211" y="143694"/>
            <a:ext cx="1058525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Arrows</a:t>
            </a:r>
          </a:p>
          <a:p>
            <a:pPr algn="ctr"/>
            <a:r>
              <a:rPr lang="en-US" sz="1100" dirty="0"/>
              <a:t>ZOOM LEVELS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860007-7AD7-EE42-D1BA-DFF766295530}"/>
              </a:ext>
            </a:extLst>
          </p:cNvPr>
          <p:cNvSpPr txBox="1"/>
          <p:nvPr/>
        </p:nvSpPr>
        <p:spPr>
          <a:xfrm>
            <a:off x="43111" y="1225123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Drag</a:t>
            </a:r>
          </a:p>
          <a:p>
            <a:pPr algn="ctr"/>
            <a:r>
              <a:rPr lang="en-US" sz="1100" dirty="0"/>
              <a:t>L-</a:t>
            </a:r>
            <a:r>
              <a:rPr lang="en-US" sz="1100" dirty="0" err="1"/>
              <a:t>clk</a:t>
            </a:r>
            <a:r>
              <a:rPr lang="en-US" sz="1100" dirty="0"/>
              <a:t> PAN  </a:t>
            </a:r>
          </a:p>
          <a:p>
            <a:pPr algn="ctr"/>
            <a:r>
              <a:rPr lang="en-US" sz="1100" dirty="0"/>
              <a:t>R-</a:t>
            </a:r>
            <a:r>
              <a:rPr lang="en-US" sz="1100" dirty="0" err="1"/>
              <a:t>clk</a:t>
            </a:r>
            <a:r>
              <a:rPr lang="en-US" sz="1100" dirty="0"/>
              <a:t> STRETCH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BAE461-0D7A-14EB-ED23-3D8AF6198613}"/>
              </a:ext>
            </a:extLst>
          </p:cNvPr>
          <p:cNvSpPr txBox="1"/>
          <p:nvPr/>
        </p:nvSpPr>
        <p:spPr>
          <a:xfrm>
            <a:off x="1531812" y="1324930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EF32D5-5EEA-A99A-64DE-DF9DC2DAEA05}"/>
              </a:ext>
            </a:extLst>
          </p:cNvPr>
          <p:cNvSpPr txBox="1"/>
          <p:nvPr/>
        </p:nvSpPr>
        <p:spPr>
          <a:xfrm>
            <a:off x="3628687" y="235668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CC499A-94B3-2478-773A-7C27CB4D2010}"/>
              </a:ext>
            </a:extLst>
          </p:cNvPr>
          <p:cNvSpPr txBox="1"/>
          <p:nvPr/>
        </p:nvSpPr>
        <p:spPr>
          <a:xfrm>
            <a:off x="4370721" y="1316298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783D832-70A9-E30E-DF8E-C03A5AB14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13838" y="709328"/>
            <a:ext cx="489288" cy="4899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AC8DEFC-A410-5052-5871-A8ED44CA8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6067" y="712301"/>
            <a:ext cx="489288" cy="48996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7CDFF05-0FD7-D257-859C-F5711B2E1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05533" y="711320"/>
            <a:ext cx="489289" cy="4899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BA961C1-ED7F-003A-4AEB-82042914B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74" y="720437"/>
            <a:ext cx="489288" cy="4899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293566A-2E92-F7E5-EC6F-28987E92D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835" y="701861"/>
            <a:ext cx="489288" cy="48996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3BE4BB0-A87A-24BA-221D-808284B366E8}"/>
              </a:ext>
            </a:extLst>
          </p:cNvPr>
          <p:cNvSpPr txBox="1"/>
          <p:nvPr/>
        </p:nvSpPr>
        <p:spPr>
          <a:xfrm>
            <a:off x="815491" y="187474"/>
            <a:ext cx="1122491" cy="36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4647494-D3CD-E4AE-B029-57AE4A2EE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8750" y="721110"/>
            <a:ext cx="488616" cy="4892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159405E-40D2-E9FD-7C8A-9EA5441B43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0659" y="720437"/>
            <a:ext cx="489288" cy="48996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690ECD-AFAC-374D-AD0B-70EF87062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5289" y="709630"/>
            <a:ext cx="489288" cy="4899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41002A3-0C18-3A4D-CB4A-234C0703D1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5331" y="709328"/>
            <a:ext cx="489288" cy="48996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5658A5D9-659E-593E-DDB7-7BE4A640E697}"/>
              </a:ext>
            </a:extLst>
          </p:cNvPr>
          <p:cNvGrpSpPr/>
          <p:nvPr/>
        </p:nvGrpSpPr>
        <p:grpSpPr>
          <a:xfrm>
            <a:off x="5502757" y="721110"/>
            <a:ext cx="489288" cy="489288"/>
            <a:chOff x="7157696" y="4267859"/>
            <a:chExt cx="609600" cy="6096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1A98739-8D77-84ED-08A5-03A38EDDA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57696" y="4267859"/>
              <a:ext cx="609600" cy="609600"/>
            </a:xfrm>
            <a:prstGeom prst="rect">
              <a:avLst/>
            </a:prstGeom>
          </p:spPr>
        </p:pic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945A2455-41C5-3768-A072-16AB7F27FA89}"/>
                </a:ext>
              </a:extLst>
            </p:cNvPr>
            <p:cNvSpPr/>
            <p:nvPr/>
          </p:nvSpPr>
          <p:spPr>
            <a:xfrm rot="10800000">
              <a:off x="7633524" y="4777650"/>
              <a:ext cx="133772" cy="6378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E644AC7-5168-2369-95D9-9BD73CC2D2DA}"/>
              </a:ext>
            </a:extLst>
          </p:cNvPr>
          <p:cNvSpPr txBox="1"/>
          <p:nvPr/>
        </p:nvSpPr>
        <p:spPr>
          <a:xfrm>
            <a:off x="6140489" y="704444"/>
            <a:ext cx="608676" cy="52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Fit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47B2D77-05E5-87B8-18D8-5CABC08C0B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5201" y="725363"/>
            <a:ext cx="447608" cy="44822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BCFECE8-BBD0-2728-FC4E-20B6B2E0CE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35985" y="711961"/>
            <a:ext cx="489288" cy="48996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63EAA42-006D-0A46-0C5E-7D34588C17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223062" y="726265"/>
            <a:ext cx="489288" cy="48996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E18BEE8-E4EA-4E5E-BB81-F511AB94EC27}"/>
              </a:ext>
            </a:extLst>
          </p:cNvPr>
          <p:cNvSpPr txBox="1"/>
          <p:nvPr/>
        </p:nvSpPr>
        <p:spPr>
          <a:xfrm>
            <a:off x="7724844" y="305844"/>
            <a:ext cx="695424" cy="26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OFFSET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CF701F-1B86-B3C5-209A-B0623E581981}"/>
              </a:ext>
            </a:extLst>
          </p:cNvPr>
          <p:cNvSpPr txBox="1"/>
          <p:nvPr/>
        </p:nvSpPr>
        <p:spPr>
          <a:xfrm>
            <a:off x="8435659" y="232646"/>
            <a:ext cx="69542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ORDER</a:t>
            </a:r>
          </a:p>
          <a:p>
            <a:pPr algn="ctr"/>
            <a:r>
              <a:rPr lang="en-US" sz="1100" dirty="0"/>
              <a:t>REVERSE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629D77-F468-E110-2D72-10590A471A28}"/>
              </a:ext>
            </a:extLst>
          </p:cNvPr>
          <p:cNvSpPr txBox="1"/>
          <p:nvPr/>
        </p:nvSpPr>
        <p:spPr>
          <a:xfrm>
            <a:off x="9119994" y="310106"/>
            <a:ext cx="695424" cy="26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FILL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D08C9A-FC48-16C8-12B0-F94FE3BEAC83}"/>
              </a:ext>
            </a:extLst>
          </p:cNvPr>
          <p:cNvSpPr txBox="1"/>
          <p:nvPr/>
        </p:nvSpPr>
        <p:spPr>
          <a:xfrm>
            <a:off x="8262930" y="1254263"/>
            <a:ext cx="1054402" cy="369841"/>
          </a:xfrm>
          <a:prstGeom prst="rect">
            <a:avLst/>
          </a:prstGeom>
          <a:noFill/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Waterfall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C73AC55E-2702-3C78-3692-6E27C7B132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72328" y="720437"/>
            <a:ext cx="532130" cy="48928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40165CF-08E4-AAD2-6CD9-A32E512EDD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52680" y="724304"/>
            <a:ext cx="489288" cy="489288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1F876B8B-E4AC-1AED-92BB-78C2C7CE66BF}"/>
              </a:ext>
            </a:extLst>
          </p:cNvPr>
          <p:cNvSpPr txBox="1"/>
          <p:nvPr/>
        </p:nvSpPr>
        <p:spPr>
          <a:xfrm>
            <a:off x="9640152" y="1224753"/>
            <a:ext cx="112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</a:t>
            </a:r>
          </a:p>
          <a:p>
            <a:pPr algn="ctr"/>
            <a:r>
              <a:rPr lang="en-US" sz="1100" dirty="0"/>
              <a:t>CONTOUR/</a:t>
            </a:r>
          </a:p>
          <a:p>
            <a:pPr algn="ctr"/>
            <a:r>
              <a:rPr lang="en-US" sz="1100" dirty="0"/>
              <a:t>WIREFRAME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45D1D9E-368D-E3E3-2C50-AAD90C074CF0}"/>
              </a:ext>
            </a:extLst>
          </p:cNvPr>
          <p:cNvGrpSpPr/>
          <p:nvPr/>
        </p:nvGrpSpPr>
        <p:grpSpPr>
          <a:xfrm>
            <a:off x="9963597" y="758738"/>
            <a:ext cx="466144" cy="457200"/>
            <a:chOff x="9350264" y="5882408"/>
            <a:chExt cx="466144" cy="457200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EAD78565-AB09-3660-D16A-F1DDDB612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350264" y="5882408"/>
              <a:ext cx="457200" cy="457200"/>
            </a:xfrm>
            <a:prstGeom prst="rect">
              <a:avLst/>
            </a:prstGeom>
          </p:spPr>
        </p:pic>
        <p:sp>
          <p:nvSpPr>
            <p:cNvPr id="100" name="Triangle 99">
              <a:extLst>
                <a:ext uri="{FF2B5EF4-FFF2-40B4-BE49-F238E27FC236}">
                  <a16:creationId xmlns:a16="http://schemas.microsoft.com/office/drawing/2014/main" id="{7D1B267B-C2D3-8108-6FDC-200E3A3951D3}"/>
                </a:ext>
              </a:extLst>
            </p:cNvPr>
            <p:cNvSpPr/>
            <p:nvPr/>
          </p:nvSpPr>
          <p:spPr>
            <a:xfrm rot="10800000">
              <a:off x="9709038" y="6243313"/>
              <a:ext cx="107370" cy="51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8EDD81AE-6327-8D0C-AC62-5AAF34FBEAB0}"/>
              </a:ext>
            </a:extLst>
          </p:cNvPr>
          <p:cNvSpPr txBox="1"/>
          <p:nvPr/>
        </p:nvSpPr>
        <p:spPr>
          <a:xfrm>
            <a:off x="-1903029" y="1238751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8895B11-23A4-E0DC-7F47-559D39CEBEB3}"/>
              </a:ext>
            </a:extLst>
          </p:cNvPr>
          <p:cNvSpPr txBox="1"/>
          <p:nvPr/>
        </p:nvSpPr>
        <p:spPr>
          <a:xfrm>
            <a:off x="6690845" y="788452"/>
            <a:ext cx="11691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Superplot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6866D22-A2DF-1A12-98B6-091D33A39FF9}"/>
              </a:ext>
            </a:extLst>
          </p:cNvPr>
          <p:cNvSpPr txBox="1"/>
          <p:nvPr/>
        </p:nvSpPr>
        <p:spPr>
          <a:xfrm>
            <a:off x="6663730" y="1356637"/>
            <a:ext cx="119113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SUPERPLOT </a:t>
            </a:r>
          </a:p>
          <a:p>
            <a:pPr algn="ctr"/>
            <a:r>
              <a:rPr lang="en-US" sz="1100" dirty="0"/>
              <a:t>TAB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3854E-1164-CEA4-9C79-55FC4BB48254}"/>
              </a:ext>
            </a:extLst>
          </p:cNvPr>
          <p:cNvSpPr txBox="1"/>
          <p:nvPr/>
        </p:nvSpPr>
        <p:spPr>
          <a:xfrm>
            <a:off x="11036526" y="1233748"/>
            <a:ext cx="112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Hide</a:t>
            </a:r>
          </a:p>
          <a:p>
            <a:pPr algn="ctr"/>
            <a:r>
              <a:rPr lang="en-US" sz="1100" dirty="0"/>
              <a:t>in Plots </a:t>
            </a:r>
          </a:p>
          <a:p>
            <a:pPr algn="ctr"/>
            <a:r>
              <a:rPr lang="en-US" sz="1100" dirty="0"/>
              <a:t>Toolbox</a:t>
            </a:r>
          </a:p>
        </p:txBody>
      </p:sp>
      <p:pic>
        <p:nvPicPr>
          <p:cNvPr id="110" name="Graphic 109">
            <a:extLst>
              <a:ext uri="{FF2B5EF4-FFF2-40B4-BE49-F238E27FC236}">
                <a16:creationId xmlns:a16="http://schemas.microsoft.com/office/drawing/2014/main" id="{04386AB3-B57A-A73F-7CAE-A19AC8501BE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345153" y="717604"/>
            <a:ext cx="521006" cy="521006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F914DFE8-FAF0-8340-DFA3-DBBB54CBF155}"/>
              </a:ext>
            </a:extLst>
          </p:cNvPr>
          <p:cNvSpPr txBox="1"/>
          <p:nvPr/>
        </p:nvSpPr>
        <p:spPr>
          <a:xfrm>
            <a:off x="10373659" y="4824716"/>
            <a:ext cx="112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Hide</a:t>
            </a:r>
          </a:p>
          <a:p>
            <a:pPr algn="ctr"/>
            <a:r>
              <a:rPr lang="en-US" sz="1100" dirty="0"/>
              <a:t>in Plots </a:t>
            </a:r>
          </a:p>
          <a:p>
            <a:pPr algn="ctr"/>
            <a:r>
              <a:rPr lang="en-US" sz="1100" dirty="0"/>
              <a:t>Toolbox</a:t>
            </a:r>
          </a:p>
        </p:txBody>
      </p:sp>
      <p:pic>
        <p:nvPicPr>
          <p:cNvPr id="113" name="Graphic 112">
            <a:extLst>
              <a:ext uri="{FF2B5EF4-FFF2-40B4-BE49-F238E27FC236}">
                <a16:creationId xmlns:a16="http://schemas.microsoft.com/office/drawing/2014/main" id="{5FC16FA4-A579-8B33-925C-401FE98AF8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682286" y="4308572"/>
            <a:ext cx="521006" cy="52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10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F9ED231-A9F7-9F74-6687-D4D13D716F6A}"/>
              </a:ext>
            </a:extLst>
          </p:cNvPr>
          <p:cNvSpPr/>
          <p:nvPr/>
        </p:nvSpPr>
        <p:spPr>
          <a:xfrm rot="10800000">
            <a:off x="9058719" y="4839256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521D3B-AC98-9810-F9B3-AB010E25A333}"/>
              </a:ext>
            </a:extLst>
          </p:cNvPr>
          <p:cNvSpPr/>
          <p:nvPr/>
        </p:nvSpPr>
        <p:spPr>
          <a:xfrm rot="10800000">
            <a:off x="8184721" y="2799858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1129E91-5C45-160E-0D25-1F318C9A74BE}"/>
              </a:ext>
            </a:extLst>
          </p:cNvPr>
          <p:cNvSpPr/>
          <p:nvPr/>
        </p:nvSpPr>
        <p:spPr>
          <a:xfrm rot="10800000">
            <a:off x="8955593" y="753265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A034B77-D76C-BD43-9F94-1D1455181446}"/>
              </a:ext>
            </a:extLst>
          </p:cNvPr>
          <p:cNvSpPr/>
          <p:nvPr/>
        </p:nvSpPr>
        <p:spPr>
          <a:xfrm rot="10800000">
            <a:off x="7505305" y="2799668"/>
            <a:ext cx="642738" cy="127136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197710-97BB-5C4F-A4A1-4DC5ADFDFA8B}"/>
              </a:ext>
            </a:extLst>
          </p:cNvPr>
          <p:cNvSpPr txBox="1"/>
          <p:nvPr/>
        </p:nvSpPr>
        <p:spPr>
          <a:xfrm>
            <a:off x="7262213" y="3351212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FDB33D30-6C07-A749-BE56-5BD9636176C4}"/>
              </a:ext>
            </a:extLst>
          </p:cNvPr>
          <p:cNvSpPr/>
          <p:nvPr/>
        </p:nvSpPr>
        <p:spPr>
          <a:xfrm rot="10800000">
            <a:off x="7560481" y="4848994"/>
            <a:ext cx="777193" cy="124671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B42B">
                  <a:alpha val="80000"/>
                </a:srgbClr>
              </a:gs>
              <a:gs pos="100000">
                <a:srgbClr val="FFB42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07D3877-5E44-344B-8FE4-4BFEDCD3041A}"/>
              </a:ext>
            </a:extLst>
          </p:cNvPr>
          <p:cNvSpPr txBox="1"/>
          <p:nvPr/>
        </p:nvSpPr>
        <p:spPr>
          <a:xfrm>
            <a:off x="7392560" y="5389096"/>
            <a:ext cx="112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Contour</a:t>
            </a:r>
          </a:p>
          <a:p>
            <a:pPr algn="ctr"/>
            <a:r>
              <a:rPr lang="en-US" sz="1100" dirty="0"/>
              <a:t>LINE</a:t>
            </a:r>
          </a:p>
          <a:p>
            <a:pPr algn="ctr"/>
            <a:r>
              <a:rPr lang="en-US" sz="1100" dirty="0"/>
              <a:t>COLOR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5D2FE8-39A8-1441-859D-F51F37184CA5}"/>
              </a:ext>
            </a:extLst>
          </p:cNvPr>
          <p:cNvSpPr/>
          <p:nvPr/>
        </p:nvSpPr>
        <p:spPr>
          <a:xfrm rot="10800000">
            <a:off x="8287505" y="746005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29432-731F-FD44-8D8D-4DEFC8B56AC8}"/>
              </a:ext>
            </a:extLst>
          </p:cNvPr>
          <p:cNvSpPr txBox="1"/>
          <p:nvPr/>
        </p:nvSpPr>
        <p:spPr>
          <a:xfrm>
            <a:off x="8044413" y="1297548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CB01E9-259F-E14D-8F56-B342E3B2EF4B}"/>
              </a:ext>
            </a:extLst>
          </p:cNvPr>
          <p:cNvSpPr/>
          <p:nvPr/>
        </p:nvSpPr>
        <p:spPr>
          <a:xfrm>
            <a:off x="7502154" y="257230"/>
            <a:ext cx="760524" cy="106026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F56DFF-1F9F-C34E-9AA1-CA540AD30A01}"/>
              </a:ext>
            </a:extLst>
          </p:cNvPr>
          <p:cNvSpPr/>
          <p:nvPr/>
        </p:nvSpPr>
        <p:spPr>
          <a:xfrm>
            <a:off x="4614156" y="257230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D3E40F-27BB-8944-A385-DA7FBD6AC037}"/>
              </a:ext>
            </a:extLst>
          </p:cNvPr>
          <p:cNvSpPr txBox="1"/>
          <p:nvPr/>
        </p:nvSpPr>
        <p:spPr>
          <a:xfrm>
            <a:off x="7294093" y="206569"/>
            <a:ext cx="1191134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Script</a:t>
            </a:r>
          </a:p>
          <a:p>
            <a:pPr algn="ctr"/>
            <a:r>
              <a:rPr lang="en-US" sz="1100" dirty="0"/>
              <a:t>SAVE / COPY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BD595-B32B-D249-9161-306F15C7273A}"/>
              </a:ext>
            </a:extLst>
          </p:cNvPr>
          <p:cNvSpPr txBox="1"/>
          <p:nvPr/>
        </p:nvSpPr>
        <p:spPr>
          <a:xfrm>
            <a:off x="4394622" y="231226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D785F04-C7AE-E542-8BEB-2F4C98C3C23D}"/>
              </a:ext>
            </a:extLst>
          </p:cNvPr>
          <p:cNvSpPr/>
          <p:nvPr/>
        </p:nvSpPr>
        <p:spPr>
          <a:xfrm>
            <a:off x="5316136" y="257230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ADECB87-2917-1E4E-8A03-2E46D09CF7D9}"/>
              </a:ext>
            </a:extLst>
          </p:cNvPr>
          <p:cNvSpPr/>
          <p:nvPr/>
        </p:nvSpPr>
        <p:spPr>
          <a:xfrm>
            <a:off x="6020126" y="255124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2C25E6-AA4B-8943-9C56-E8DDAF598C39}"/>
              </a:ext>
            </a:extLst>
          </p:cNvPr>
          <p:cNvSpPr/>
          <p:nvPr/>
        </p:nvSpPr>
        <p:spPr>
          <a:xfrm rot="10800000">
            <a:off x="6712398" y="751656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B2E8E-2A7C-B149-9A2A-A09D5536A57F}"/>
              </a:ext>
            </a:extLst>
          </p:cNvPr>
          <p:cNvSpPr txBox="1"/>
          <p:nvPr/>
        </p:nvSpPr>
        <p:spPr>
          <a:xfrm>
            <a:off x="5096177" y="239733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3929DFE-0892-FC40-B247-556E2CCEA1A6}"/>
              </a:ext>
            </a:extLst>
          </p:cNvPr>
          <p:cNvSpPr/>
          <p:nvPr/>
        </p:nvSpPr>
        <p:spPr>
          <a:xfrm rot="10800000">
            <a:off x="3924549" y="746991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21AC4-9DCE-EF4B-8309-F125FDAF7B1C}"/>
              </a:ext>
            </a:extLst>
          </p:cNvPr>
          <p:cNvSpPr/>
          <p:nvPr/>
        </p:nvSpPr>
        <p:spPr>
          <a:xfrm>
            <a:off x="3159210" y="255124"/>
            <a:ext cx="742808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FA020C-302E-C146-8659-B861E7426726}"/>
              </a:ext>
            </a:extLst>
          </p:cNvPr>
          <p:cNvSpPr/>
          <p:nvPr/>
        </p:nvSpPr>
        <p:spPr>
          <a:xfrm rot="10800000">
            <a:off x="2317758" y="755945"/>
            <a:ext cx="818878" cy="124779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D41983C-B1F3-7D40-804D-F6253E9B74EB}"/>
              </a:ext>
            </a:extLst>
          </p:cNvPr>
          <p:cNvSpPr/>
          <p:nvPr/>
        </p:nvSpPr>
        <p:spPr>
          <a:xfrm>
            <a:off x="1146998" y="255124"/>
            <a:ext cx="1154733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7359EAE-CB22-BB45-85F9-0CD0B0D43C2C}"/>
              </a:ext>
            </a:extLst>
          </p:cNvPr>
          <p:cNvSpPr/>
          <p:nvPr/>
        </p:nvSpPr>
        <p:spPr>
          <a:xfrm rot="10800000">
            <a:off x="447602" y="746992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E2BAD37-3878-1F4D-A60A-601DEAEF549A}"/>
              </a:ext>
            </a:extLst>
          </p:cNvPr>
          <p:cNvSpPr/>
          <p:nvPr/>
        </p:nvSpPr>
        <p:spPr>
          <a:xfrm>
            <a:off x="416486" y="729955"/>
            <a:ext cx="9201723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8FADA2-3866-224E-B2DA-31A9F938BCFF}"/>
              </a:ext>
            </a:extLst>
          </p:cNvPr>
          <p:cNvSpPr txBox="1"/>
          <p:nvPr/>
        </p:nvSpPr>
        <p:spPr>
          <a:xfrm>
            <a:off x="1209294" y="213450"/>
            <a:ext cx="1058525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Arrows</a:t>
            </a:r>
          </a:p>
          <a:p>
            <a:pPr algn="ctr"/>
            <a:r>
              <a:rPr lang="en-US" sz="1100" dirty="0"/>
              <a:t>ZOOM LEVELS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E9E249-EFAF-A64B-92E9-0514A864E25B}"/>
              </a:ext>
            </a:extLst>
          </p:cNvPr>
          <p:cNvSpPr txBox="1"/>
          <p:nvPr/>
        </p:nvSpPr>
        <p:spPr>
          <a:xfrm>
            <a:off x="2200616" y="1294879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Drag</a:t>
            </a:r>
          </a:p>
          <a:p>
            <a:pPr algn="ctr"/>
            <a:r>
              <a:rPr lang="en-US" sz="1100" dirty="0"/>
              <a:t>L-</a:t>
            </a:r>
            <a:r>
              <a:rPr lang="en-US" sz="1100" dirty="0" err="1"/>
              <a:t>clk</a:t>
            </a:r>
            <a:r>
              <a:rPr lang="en-US" sz="1100" dirty="0"/>
              <a:t> PAN  </a:t>
            </a:r>
          </a:p>
          <a:p>
            <a:pPr algn="ctr"/>
            <a:r>
              <a:rPr lang="en-US" sz="1100" dirty="0"/>
              <a:t>R-</a:t>
            </a:r>
            <a:r>
              <a:rPr lang="en-US" sz="1100" dirty="0" err="1"/>
              <a:t>clk</a:t>
            </a:r>
            <a:r>
              <a:rPr lang="en-US" sz="1100" dirty="0"/>
              <a:t> STRETCH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16EF42-04D3-CB4A-917F-70D7152037FB}"/>
              </a:ext>
            </a:extLst>
          </p:cNvPr>
          <p:cNvSpPr txBox="1"/>
          <p:nvPr/>
        </p:nvSpPr>
        <p:spPr>
          <a:xfrm>
            <a:off x="3689317" y="139468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97E3D1-0B64-3B4D-A59C-EC63347FA120}"/>
              </a:ext>
            </a:extLst>
          </p:cNvPr>
          <p:cNvSpPr txBox="1"/>
          <p:nvPr/>
        </p:nvSpPr>
        <p:spPr>
          <a:xfrm>
            <a:off x="5786192" y="30542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23F4B9-15F9-D44A-A073-DB925AB83572}"/>
              </a:ext>
            </a:extLst>
          </p:cNvPr>
          <p:cNvSpPr txBox="1"/>
          <p:nvPr/>
        </p:nvSpPr>
        <p:spPr>
          <a:xfrm>
            <a:off x="6528226" y="138605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0E06218-0FBA-6A44-9CE2-8494254C9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67" y="779084"/>
            <a:ext cx="489288" cy="489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7F78DB-8575-DE42-A2A6-9D4E4289B766}"/>
              </a:ext>
            </a:extLst>
          </p:cNvPr>
          <p:cNvSpPr txBox="1"/>
          <p:nvPr/>
        </p:nvSpPr>
        <p:spPr>
          <a:xfrm>
            <a:off x="254476" y="1308507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5DC2F4B-7491-2248-A457-189D23B0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438" y="782057"/>
            <a:ext cx="489288" cy="48996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5B9A6B7-0D6E-764F-B213-6FB5ACEBC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972" y="781076"/>
            <a:ext cx="489289" cy="4899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0F8352E-BB35-4245-BF3F-AABCA1995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479" y="790193"/>
            <a:ext cx="489288" cy="4899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F8E4FF-BF99-A941-A676-35C7CC26A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3340" y="771617"/>
            <a:ext cx="489288" cy="48996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0FEE9F-1147-9F4E-9047-A5408C91E3EF}"/>
              </a:ext>
            </a:extLst>
          </p:cNvPr>
          <p:cNvSpPr txBox="1"/>
          <p:nvPr/>
        </p:nvSpPr>
        <p:spPr>
          <a:xfrm>
            <a:off x="2972996" y="257230"/>
            <a:ext cx="1122491" cy="36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401F5F3-8905-6C49-8DF6-6F4303146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255" y="790866"/>
            <a:ext cx="488616" cy="4892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A0D499C-D067-B441-84F2-F956436B7D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8164" y="790193"/>
            <a:ext cx="489288" cy="48996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F758CC2-D6D7-A949-B354-D8CA7CA5C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2794" y="779386"/>
            <a:ext cx="489288" cy="4899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0FA0A41-4D7E-564F-B19C-663CDB8746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2836" y="779084"/>
            <a:ext cx="489288" cy="48996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9F76407-BEA9-7146-BF82-E3CFBB493E24}"/>
              </a:ext>
            </a:extLst>
          </p:cNvPr>
          <p:cNvGrpSpPr/>
          <p:nvPr/>
        </p:nvGrpSpPr>
        <p:grpSpPr>
          <a:xfrm>
            <a:off x="7660262" y="790866"/>
            <a:ext cx="489288" cy="489288"/>
            <a:chOff x="7157696" y="4267859"/>
            <a:chExt cx="609600" cy="6096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CAD559C-4332-DF49-8B0B-1FC738C4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57696" y="4267859"/>
              <a:ext cx="609600" cy="609600"/>
            </a:xfrm>
            <a:prstGeom prst="rect">
              <a:avLst/>
            </a:prstGeom>
          </p:spPr>
        </p:pic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23064871-F970-1042-8DC6-ED94860D64BB}"/>
                </a:ext>
              </a:extLst>
            </p:cNvPr>
            <p:cNvSpPr/>
            <p:nvPr/>
          </p:nvSpPr>
          <p:spPr>
            <a:xfrm rot="10800000">
              <a:off x="7633524" y="4777650"/>
              <a:ext cx="133772" cy="6378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5CD5FFF2-D11C-C343-B9A2-7FF17B549C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47247" y="787559"/>
            <a:ext cx="532130" cy="48928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6A7003F-B674-EC4B-9AFC-9528DA3CB6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0185" y="794060"/>
            <a:ext cx="489288" cy="48928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FB29B070-011C-6C49-824A-D6D0947DFFF4}"/>
              </a:ext>
            </a:extLst>
          </p:cNvPr>
          <p:cNvSpPr/>
          <p:nvPr/>
        </p:nvSpPr>
        <p:spPr>
          <a:xfrm>
            <a:off x="10093409" y="881909"/>
            <a:ext cx="16821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PlotToolbarTiledColorfill.png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3BFA384D-4C97-EB41-A9B0-427D1343982D}"/>
              </a:ext>
            </a:extLst>
          </p:cNvPr>
          <p:cNvSpPr/>
          <p:nvPr/>
        </p:nvSpPr>
        <p:spPr>
          <a:xfrm>
            <a:off x="4614156" y="2310894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08D151-A698-0A41-9605-98D5832D2695}"/>
              </a:ext>
            </a:extLst>
          </p:cNvPr>
          <p:cNvSpPr txBox="1"/>
          <p:nvPr/>
        </p:nvSpPr>
        <p:spPr>
          <a:xfrm>
            <a:off x="4394622" y="2284890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DD87F960-8E12-E849-9363-C995EE7479C2}"/>
              </a:ext>
            </a:extLst>
          </p:cNvPr>
          <p:cNvSpPr/>
          <p:nvPr/>
        </p:nvSpPr>
        <p:spPr>
          <a:xfrm>
            <a:off x="5316136" y="2310894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73DB9FA5-F365-F44F-872B-AD4065385801}"/>
              </a:ext>
            </a:extLst>
          </p:cNvPr>
          <p:cNvSpPr/>
          <p:nvPr/>
        </p:nvSpPr>
        <p:spPr>
          <a:xfrm>
            <a:off x="6020126" y="2308788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2CF08656-B1D4-4449-8AE9-A81EBF47493E}"/>
              </a:ext>
            </a:extLst>
          </p:cNvPr>
          <p:cNvSpPr/>
          <p:nvPr/>
        </p:nvSpPr>
        <p:spPr>
          <a:xfrm rot="10800000">
            <a:off x="6712398" y="2805320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2994D69-B567-4A41-AFC1-C748C00C06B2}"/>
              </a:ext>
            </a:extLst>
          </p:cNvPr>
          <p:cNvSpPr txBox="1"/>
          <p:nvPr/>
        </p:nvSpPr>
        <p:spPr>
          <a:xfrm>
            <a:off x="5096177" y="2293397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0F5C993-FE0F-F741-A249-670DA137532B}"/>
              </a:ext>
            </a:extLst>
          </p:cNvPr>
          <p:cNvSpPr/>
          <p:nvPr/>
        </p:nvSpPr>
        <p:spPr>
          <a:xfrm rot="10800000">
            <a:off x="3924549" y="2800655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E713CFC9-AD41-A244-8AA1-E72E7DAC2281}"/>
              </a:ext>
            </a:extLst>
          </p:cNvPr>
          <p:cNvSpPr/>
          <p:nvPr/>
        </p:nvSpPr>
        <p:spPr>
          <a:xfrm rot="10800000">
            <a:off x="3223859" y="2800656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87C6DB6E-D98C-5C46-A9D6-5BACD5B0A2B1}"/>
              </a:ext>
            </a:extLst>
          </p:cNvPr>
          <p:cNvSpPr/>
          <p:nvPr/>
        </p:nvSpPr>
        <p:spPr>
          <a:xfrm>
            <a:off x="3179089" y="2783619"/>
            <a:ext cx="5668248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DA1B12-86C6-344A-B6B5-B23379FEE139}"/>
              </a:ext>
            </a:extLst>
          </p:cNvPr>
          <p:cNvSpPr txBox="1"/>
          <p:nvPr/>
        </p:nvSpPr>
        <p:spPr>
          <a:xfrm>
            <a:off x="3689317" y="3448350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4AA39F9-6B30-4B4D-93EB-4ACFFDD8212B}"/>
              </a:ext>
            </a:extLst>
          </p:cNvPr>
          <p:cNvSpPr txBox="1"/>
          <p:nvPr/>
        </p:nvSpPr>
        <p:spPr>
          <a:xfrm>
            <a:off x="5786192" y="2359088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AE0E646-7EC2-8C47-ABA8-8D1C8D1CB63A}"/>
              </a:ext>
            </a:extLst>
          </p:cNvPr>
          <p:cNvSpPr txBox="1"/>
          <p:nvPr/>
        </p:nvSpPr>
        <p:spPr>
          <a:xfrm>
            <a:off x="6528226" y="3439718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A8331451-538B-E449-8442-9FA260B4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924" y="2832748"/>
            <a:ext cx="489288" cy="489961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151CDFA5-15C7-1042-B0F7-E3D1FD39D788}"/>
              </a:ext>
            </a:extLst>
          </p:cNvPr>
          <p:cNvSpPr txBox="1"/>
          <p:nvPr/>
        </p:nvSpPr>
        <p:spPr>
          <a:xfrm>
            <a:off x="3030733" y="3362171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01E9B11E-2BB1-654A-89B7-B26DF9C10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255" y="2844530"/>
            <a:ext cx="488616" cy="48928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85B1670-0C4A-0849-B393-E13B39EEFD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8164" y="2843857"/>
            <a:ext cx="489288" cy="489961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23066D9-7267-DC4F-B3F3-41022086AD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2794" y="2833050"/>
            <a:ext cx="489288" cy="489961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5130B005-1E6F-1E4C-B894-4BAF1DEEB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2836" y="2832748"/>
            <a:ext cx="489288" cy="4899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1CAE6DB5-CD01-294F-AB6F-F9E81EB9A8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5047" y="2841223"/>
            <a:ext cx="532130" cy="489288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50B27E25-CADD-1F4A-999C-452160E2DF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0185" y="2847724"/>
            <a:ext cx="489288" cy="489288"/>
          </a:xfrm>
          <a:prstGeom prst="rect">
            <a:avLst/>
          </a:prstGeom>
        </p:spPr>
      </p:pic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154C4F5B-74A6-764A-946C-54AE961AEAB3}"/>
              </a:ext>
            </a:extLst>
          </p:cNvPr>
          <p:cNvSpPr/>
          <p:nvPr/>
        </p:nvSpPr>
        <p:spPr>
          <a:xfrm rot="10800000">
            <a:off x="8378390" y="4839645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321562B-2A0D-6044-B888-B3CCAB213C6C}"/>
              </a:ext>
            </a:extLst>
          </p:cNvPr>
          <p:cNvSpPr txBox="1"/>
          <p:nvPr/>
        </p:nvSpPr>
        <p:spPr>
          <a:xfrm>
            <a:off x="8135298" y="5391188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37636669-ADA0-9E4C-8EBA-78E47FD28F8D}"/>
              </a:ext>
            </a:extLst>
          </p:cNvPr>
          <p:cNvSpPr/>
          <p:nvPr/>
        </p:nvSpPr>
        <p:spPr>
          <a:xfrm>
            <a:off x="4671991" y="4350870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6CD6F14-1C5C-E24B-B063-41E17EDA802D}"/>
              </a:ext>
            </a:extLst>
          </p:cNvPr>
          <p:cNvSpPr txBox="1"/>
          <p:nvPr/>
        </p:nvSpPr>
        <p:spPr>
          <a:xfrm>
            <a:off x="4452457" y="4324866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42D74FF4-4CF9-8547-BE53-4746274C1D29}"/>
              </a:ext>
            </a:extLst>
          </p:cNvPr>
          <p:cNvSpPr/>
          <p:nvPr/>
        </p:nvSpPr>
        <p:spPr>
          <a:xfrm>
            <a:off x="5373971" y="4350870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163523D5-B873-D540-B8CC-95CEDA7CDC04}"/>
              </a:ext>
            </a:extLst>
          </p:cNvPr>
          <p:cNvSpPr/>
          <p:nvPr/>
        </p:nvSpPr>
        <p:spPr>
          <a:xfrm>
            <a:off x="6077961" y="4348764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52DD2A32-AC1E-C24F-B45F-73AB1E3DDB70}"/>
              </a:ext>
            </a:extLst>
          </p:cNvPr>
          <p:cNvSpPr/>
          <p:nvPr/>
        </p:nvSpPr>
        <p:spPr>
          <a:xfrm rot="10800000">
            <a:off x="6770233" y="4845296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54A460-A136-8B49-B713-8546338B6AF2}"/>
              </a:ext>
            </a:extLst>
          </p:cNvPr>
          <p:cNvSpPr txBox="1"/>
          <p:nvPr/>
        </p:nvSpPr>
        <p:spPr>
          <a:xfrm>
            <a:off x="5154012" y="4333373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32C2DDD5-806F-0C4E-A0B9-84EAB193D6F0}"/>
              </a:ext>
            </a:extLst>
          </p:cNvPr>
          <p:cNvSpPr/>
          <p:nvPr/>
        </p:nvSpPr>
        <p:spPr>
          <a:xfrm rot="10800000">
            <a:off x="3982384" y="4840631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3AD729D6-922B-7740-AB8A-7497ABAC149A}"/>
              </a:ext>
            </a:extLst>
          </p:cNvPr>
          <p:cNvSpPr/>
          <p:nvPr/>
        </p:nvSpPr>
        <p:spPr>
          <a:xfrm>
            <a:off x="3217045" y="4348764"/>
            <a:ext cx="742808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AFD83A9-1525-0A4E-8099-64C830C6450E}"/>
              </a:ext>
            </a:extLst>
          </p:cNvPr>
          <p:cNvSpPr/>
          <p:nvPr/>
        </p:nvSpPr>
        <p:spPr>
          <a:xfrm rot="10800000">
            <a:off x="2375593" y="4849585"/>
            <a:ext cx="818878" cy="124779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F72A64E4-D4FE-6F47-8CA1-3F2EB0DC5E4C}"/>
              </a:ext>
            </a:extLst>
          </p:cNvPr>
          <p:cNvSpPr/>
          <p:nvPr/>
        </p:nvSpPr>
        <p:spPr>
          <a:xfrm>
            <a:off x="1204833" y="4348764"/>
            <a:ext cx="1154733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B6F1363F-E3AF-DC4B-BB15-4C346E12034F}"/>
              </a:ext>
            </a:extLst>
          </p:cNvPr>
          <p:cNvSpPr/>
          <p:nvPr/>
        </p:nvSpPr>
        <p:spPr>
          <a:xfrm rot="10800000">
            <a:off x="505437" y="4840632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2D619A63-7FEA-1243-BCB2-7960629232CD}"/>
              </a:ext>
            </a:extLst>
          </p:cNvPr>
          <p:cNvSpPr/>
          <p:nvPr/>
        </p:nvSpPr>
        <p:spPr>
          <a:xfrm>
            <a:off x="476477" y="4823595"/>
            <a:ext cx="9239808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F27801A-8663-D848-A0CD-43EF63AF796E}"/>
              </a:ext>
            </a:extLst>
          </p:cNvPr>
          <p:cNvSpPr txBox="1"/>
          <p:nvPr/>
        </p:nvSpPr>
        <p:spPr>
          <a:xfrm>
            <a:off x="1267129" y="4307090"/>
            <a:ext cx="1058525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Arrows</a:t>
            </a:r>
          </a:p>
          <a:p>
            <a:pPr algn="ctr"/>
            <a:r>
              <a:rPr lang="en-US" sz="1100" dirty="0"/>
              <a:t>ZOOM LEVELS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BBA088-3779-A243-9B06-150B8BB2B52E}"/>
              </a:ext>
            </a:extLst>
          </p:cNvPr>
          <p:cNvSpPr txBox="1"/>
          <p:nvPr/>
        </p:nvSpPr>
        <p:spPr>
          <a:xfrm>
            <a:off x="2258451" y="5388519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Drag</a:t>
            </a:r>
          </a:p>
          <a:p>
            <a:pPr algn="ctr"/>
            <a:r>
              <a:rPr lang="en-US" sz="1100" dirty="0"/>
              <a:t>L-</a:t>
            </a:r>
            <a:r>
              <a:rPr lang="en-US" sz="1100" dirty="0" err="1"/>
              <a:t>clk</a:t>
            </a:r>
            <a:r>
              <a:rPr lang="en-US" sz="1100" dirty="0"/>
              <a:t> PAN  </a:t>
            </a:r>
          </a:p>
          <a:p>
            <a:pPr algn="ctr"/>
            <a:r>
              <a:rPr lang="en-US" sz="1100" dirty="0"/>
              <a:t>R-</a:t>
            </a:r>
            <a:r>
              <a:rPr lang="en-US" sz="1100" dirty="0" err="1"/>
              <a:t>clk</a:t>
            </a:r>
            <a:r>
              <a:rPr lang="en-US" sz="1100" dirty="0"/>
              <a:t> STRETCH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11E4B5-823A-BA40-BBB9-00BB09A2DA6B}"/>
              </a:ext>
            </a:extLst>
          </p:cNvPr>
          <p:cNvSpPr txBox="1"/>
          <p:nvPr/>
        </p:nvSpPr>
        <p:spPr>
          <a:xfrm>
            <a:off x="3747152" y="548832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1DCA0D0-FE78-1B44-A0A4-CA16EA7D1B6B}"/>
              </a:ext>
            </a:extLst>
          </p:cNvPr>
          <p:cNvSpPr txBox="1"/>
          <p:nvPr/>
        </p:nvSpPr>
        <p:spPr>
          <a:xfrm>
            <a:off x="5844027" y="439906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F757F34-4150-A549-861E-B052AD7DC1E1}"/>
              </a:ext>
            </a:extLst>
          </p:cNvPr>
          <p:cNvSpPr txBox="1"/>
          <p:nvPr/>
        </p:nvSpPr>
        <p:spPr>
          <a:xfrm>
            <a:off x="6586061" y="547969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1A94E3BC-BDC7-6E48-9F49-0BDFC3FD3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2" y="4872724"/>
            <a:ext cx="489288" cy="489961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3A68E4B8-D51D-3E48-9E01-08301BA4F494}"/>
              </a:ext>
            </a:extLst>
          </p:cNvPr>
          <p:cNvSpPr txBox="1"/>
          <p:nvPr/>
        </p:nvSpPr>
        <p:spPr>
          <a:xfrm>
            <a:off x="312311" y="5402147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AC5E81FE-E16C-9D4F-A20D-89EC1F23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273" y="4875697"/>
            <a:ext cx="489288" cy="489961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46E11E50-D2B4-7048-AC6B-360276557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807" y="4874716"/>
            <a:ext cx="489289" cy="489963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1E04C322-F400-3A4E-8846-A69D3DC9F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314" y="4883833"/>
            <a:ext cx="489288" cy="48996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0202D0FA-16B1-E34F-84B6-0644C056D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175" y="4865257"/>
            <a:ext cx="489288" cy="489961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DC72C49C-E84D-FF45-92DC-1B334A1E6652}"/>
              </a:ext>
            </a:extLst>
          </p:cNvPr>
          <p:cNvSpPr txBox="1"/>
          <p:nvPr/>
        </p:nvSpPr>
        <p:spPr>
          <a:xfrm>
            <a:off x="3030831" y="4350870"/>
            <a:ext cx="1122491" cy="36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2B1D0986-D37F-3A4C-8343-4563D3237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90" y="4884506"/>
            <a:ext cx="488616" cy="48928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A06A1E9E-F0D3-F145-9E0D-BE9679D5D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5999" y="4883833"/>
            <a:ext cx="489288" cy="489961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A9C368B7-4DA9-C84F-9B58-1519749D31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0629" y="4873026"/>
            <a:ext cx="489288" cy="489961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525F033D-B40D-DB48-B571-74CF6ADDE6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0671" y="4872724"/>
            <a:ext cx="489288" cy="489961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B15F6FFA-C507-FC44-85AA-03E8B24471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8132" y="4881199"/>
            <a:ext cx="532130" cy="48928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89E9A4C9-0A79-264C-A36C-89A479C07E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68020" y="4887700"/>
            <a:ext cx="489288" cy="489288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F08C2069-B62D-8F46-BCFF-CDFC24C05E02}"/>
              </a:ext>
            </a:extLst>
          </p:cNvPr>
          <p:cNvSpPr/>
          <p:nvPr/>
        </p:nvSpPr>
        <p:spPr>
          <a:xfrm>
            <a:off x="9716285" y="5043933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PlotToolbarContour.png</a:t>
            </a:r>
            <a:endParaRPr lang="en-US" dirty="0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259C0D4-9D88-ED46-B32A-6FB28934BAEA}"/>
              </a:ext>
            </a:extLst>
          </p:cNvPr>
          <p:cNvGrpSpPr/>
          <p:nvPr/>
        </p:nvGrpSpPr>
        <p:grpSpPr>
          <a:xfrm>
            <a:off x="7716005" y="4923081"/>
            <a:ext cx="466144" cy="457200"/>
            <a:chOff x="9350264" y="5882408"/>
            <a:chExt cx="466144" cy="457200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E09D5269-1FAB-E64F-A9FF-BD40C0D8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0264" y="5882408"/>
              <a:ext cx="457200" cy="457200"/>
            </a:xfrm>
            <a:prstGeom prst="rect">
              <a:avLst/>
            </a:prstGeom>
          </p:spPr>
        </p:pic>
        <p:sp>
          <p:nvSpPr>
            <p:cNvPr id="150" name="Triangle 149">
              <a:extLst>
                <a:ext uri="{FF2B5EF4-FFF2-40B4-BE49-F238E27FC236}">
                  <a16:creationId xmlns:a16="http://schemas.microsoft.com/office/drawing/2014/main" id="{B665AC11-961C-C145-81F5-61F03AAC6DAC}"/>
                </a:ext>
              </a:extLst>
            </p:cNvPr>
            <p:cNvSpPr/>
            <p:nvPr/>
          </p:nvSpPr>
          <p:spPr>
            <a:xfrm rot="10800000">
              <a:off x="9709038" y="6243313"/>
              <a:ext cx="107370" cy="51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01E804C-81FB-414C-A3CF-739E1F2724DA}"/>
              </a:ext>
            </a:extLst>
          </p:cNvPr>
          <p:cNvSpPr/>
          <p:nvPr/>
        </p:nvSpPr>
        <p:spPr>
          <a:xfrm>
            <a:off x="9367135" y="3003957"/>
            <a:ext cx="2623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PlotToolbar3DSurface.png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284180-9F5B-1B81-2299-6217BDCB2F61}"/>
              </a:ext>
            </a:extLst>
          </p:cNvPr>
          <p:cNvSpPr txBox="1"/>
          <p:nvPr/>
        </p:nvSpPr>
        <p:spPr>
          <a:xfrm>
            <a:off x="8712501" y="1304808"/>
            <a:ext cx="112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Hide</a:t>
            </a:r>
          </a:p>
          <a:p>
            <a:pPr algn="ctr"/>
            <a:r>
              <a:rPr lang="en-US" sz="1100" dirty="0"/>
              <a:t>in Plots </a:t>
            </a:r>
          </a:p>
          <a:p>
            <a:pPr algn="ctr"/>
            <a:r>
              <a:rPr lang="en-US" sz="1100" dirty="0"/>
              <a:t>Toolbox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5E2BE5C-2237-6AA7-C052-C8E74C4B52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021128" y="788664"/>
            <a:ext cx="521006" cy="5210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91B456-D2BD-DBF0-866E-C22120A48FC6}"/>
              </a:ext>
            </a:extLst>
          </p:cNvPr>
          <p:cNvSpPr txBox="1"/>
          <p:nvPr/>
        </p:nvSpPr>
        <p:spPr>
          <a:xfrm>
            <a:off x="7941629" y="3351401"/>
            <a:ext cx="112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Hide</a:t>
            </a:r>
          </a:p>
          <a:p>
            <a:pPr algn="ctr"/>
            <a:r>
              <a:rPr lang="en-US" sz="1100" dirty="0"/>
              <a:t>in Plots </a:t>
            </a:r>
          </a:p>
          <a:p>
            <a:pPr algn="ctr"/>
            <a:r>
              <a:rPr lang="en-US" sz="1100" dirty="0"/>
              <a:t>Toolbox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6CD18049-FA59-4D4E-3B39-A6A9AE00AF0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250256" y="2835257"/>
            <a:ext cx="521006" cy="52100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FE0C3296-7D68-5412-BBA7-830DE6881C53}"/>
              </a:ext>
            </a:extLst>
          </p:cNvPr>
          <p:cNvSpPr txBox="1"/>
          <p:nvPr/>
        </p:nvSpPr>
        <p:spPr>
          <a:xfrm>
            <a:off x="8815627" y="5390799"/>
            <a:ext cx="112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Hide</a:t>
            </a:r>
          </a:p>
          <a:p>
            <a:pPr algn="ctr"/>
            <a:r>
              <a:rPr lang="en-US" sz="1100" dirty="0"/>
              <a:t>in Plots </a:t>
            </a:r>
          </a:p>
          <a:p>
            <a:pPr algn="ctr"/>
            <a:r>
              <a:rPr lang="en-US" sz="1100" dirty="0"/>
              <a:t>Toolbox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EB146960-BAA4-07DF-88CB-FA6B7F6C77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24254" y="4874655"/>
            <a:ext cx="521006" cy="52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85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2E85F7-ABCE-AE4A-4C0D-0CB41F944C5F}"/>
              </a:ext>
            </a:extLst>
          </p:cNvPr>
          <p:cNvSpPr/>
          <p:nvPr/>
        </p:nvSpPr>
        <p:spPr>
          <a:xfrm rot="10800000">
            <a:off x="9033906" y="4845800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5DB409-3AC8-4B41-AF15-62240CB285C2}"/>
              </a:ext>
            </a:extLst>
          </p:cNvPr>
          <p:cNvSpPr/>
          <p:nvPr/>
        </p:nvSpPr>
        <p:spPr>
          <a:xfrm rot="10800000">
            <a:off x="7560483" y="4848994"/>
            <a:ext cx="777193" cy="124671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B42B">
                  <a:alpha val="80000"/>
                </a:srgbClr>
              </a:gs>
              <a:gs pos="100000">
                <a:srgbClr val="FFB42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52BD5-2D37-4E4C-89F7-10101A44B732}"/>
              </a:ext>
            </a:extLst>
          </p:cNvPr>
          <p:cNvSpPr txBox="1"/>
          <p:nvPr/>
        </p:nvSpPr>
        <p:spPr>
          <a:xfrm>
            <a:off x="7392562" y="5389096"/>
            <a:ext cx="112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</a:t>
            </a:r>
          </a:p>
          <a:p>
            <a:pPr algn="ctr"/>
            <a:r>
              <a:rPr lang="en-US" sz="1100" dirty="0"/>
              <a:t>CONTOUR/</a:t>
            </a:r>
          </a:p>
          <a:p>
            <a:pPr algn="ctr"/>
            <a:r>
              <a:rPr lang="en-US" sz="1100" dirty="0"/>
              <a:t>WIREFRAME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6EF798-2AA2-A14F-9F13-EFC4D3752209}"/>
              </a:ext>
            </a:extLst>
          </p:cNvPr>
          <p:cNvSpPr/>
          <p:nvPr/>
        </p:nvSpPr>
        <p:spPr>
          <a:xfrm rot="10800000">
            <a:off x="8367373" y="4839645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1899F-15BB-6542-A714-2478ECBCAA79}"/>
              </a:ext>
            </a:extLst>
          </p:cNvPr>
          <p:cNvSpPr txBox="1"/>
          <p:nvPr/>
        </p:nvSpPr>
        <p:spPr>
          <a:xfrm>
            <a:off x="8124281" y="5391188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C48C5F-1527-B84D-B77E-3690A73DD617}"/>
              </a:ext>
            </a:extLst>
          </p:cNvPr>
          <p:cNvSpPr/>
          <p:nvPr/>
        </p:nvSpPr>
        <p:spPr>
          <a:xfrm>
            <a:off x="4671991" y="4350870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1041E0-E067-2240-975F-7D024FE7874C}"/>
              </a:ext>
            </a:extLst>
          </p:cNvPr>
          <p:cNvSpPr txBox="1"/>
          <p:nvPr/>
        </p:nvSpPr>
        <p:spPr>
          <a:xfrm>
            <a:off x="4452457" y="4324866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AF71A0B-8166-094E-AEC8-4E1131BE54DC}"/>
              </a:ext>
            </a:extLst>
          </p:cNvPr>
          <p:cNvSpPr/>
          <p:nvPr/>
        </p:nvSpPr>
        <p:spPr>
          <a:xfrm>
            <a:off x="5373971" y="4350870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EA7907B-36B7-B843-BAAE-9882BDDEFB3F}"/>
              </a:ext>
            </a:extLst>
          </p:cNvPr>
          <p:cNvSpPr/>
          <p:nvPr/>
        </p:nvSpPr>
        <p:spPr>
          <a:xfrm>
            <a:off x="6077961" y="4348764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A89826-E5C6-0440-8CE4-80CBC77AFC5C}"/>
              </a:ext>
            </a:extLst>
          </p:cNvPr>
          <p:cNvSpPr/>
          <p:nvPr/>
        </p:nvSpPr>
        <p:spPr>
          <a:xfrm rot="10800000">
            <a:off x="6770233" y="4845296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0C41F-3E6F-C34E-993D-F9E623837D1C}"/>
              </a:ext>
            </a:extLst>
          </p:cNvPr>
          <p:cNvSpPr txBox="1"/>
          <p:nvPr/>
        </p:nvSpPr>
        <p:spPr>
          <a:xfrm>
            <a:off x="5154012" y="4333373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D95F7B9-D61E-434B-AEF1-FEBF58C38E2C}"/>
              </a:ext>
            </a:extLst>
          </p:cNvPr>
          <p:cNvSpPr/>
          <p:nvPr/>
        </p:nvSpPr>
        <p:spPr>
          <a:xfrm rot="10800000">
            <a:off x="3982384" y="4840631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DB0EC3C-3BD9-5444-81E2-0E5FD0DEFC46}"/>
              </a:ext>
            </a:extLst>
          </p:cNvPr>
          <p:cNvSpPr/>
          <p:nvPr/>
        </p:nvSpPr>
        <p:spPr>
          <a:xfrm rot="10800000">
            <a:off x="3281693" y="4840632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B6BBD6-2C05-BD49-ADFF-7C4C8CD3DD7D}"/>
              </a:ext>
            </a:extLst>
          </p:cNvPr>
          <p:cNvSpPr/>
          <p:nvPr/>
        </p:nvSpPr>
        <p:spPr>
          <a:xfrm>
            <a:off x="3227943" y="4823595"/>
            <a:ext cx="6472496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C48309-7913-2045-9B21-9797538B726F}"/>
              </a:ext>
            </a:extLst>
          </p:cNvPr>
          <p:cNvSpPr txBox="1"/>
          <p:nvPr/>
        </p:nvSpPr>
        <p:spPr>
          <a:xfrm>
            <a:off x="3747152" y="548832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A5DD2D-8704-824B-B361-B78E04A99808}"/>
              </a:ext>
            </a:extLst>
          </p:cNvPr>
          <p:cNvSpPr txBox="1"/>
          <p:nvPr/>
        </p:nvSpPr>
        <p:spPr>
          <a:xfrm>
            <a:off x="5844027" y="439906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5C8375-0953-1C46-A962-701AAA38116E}"/>
              </a:ext>
            </a:extLst>
          </p:cNvPr>
          <p:cNvSpPr txBox="1"/>
          <p:nvPr/>
        </p:nvSpPr>
        <p:spPr>
          <a:xfrm>
            <a:off x="6586061" y="547969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6296A3-17A8-7B4D-A77B-E433169A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758" y="4872724"/>
            <a:ext cx="489288" cy="48996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7661B6C-14ED-3A46-8FD1-B6BCB828F026}"/>
              </a:ext>
            </a:extLst>
          </p:cNvPr>
          <p:cNvSpPr txBox="1"/>
          <p:nvPr/>
        </p:nvSpPr>
        <p:spPr>
          <a:xfrm>
            <a:off x="3088567" y="5402147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A10E19C-95E8-DA40-9489-438D1D0C0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90" y="4884506"/>
            <a:ext cx="488616" cy="4892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924E35B-7AAE-614D-9D4F-463966702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999" y="4883833"/>
            <a:ext cx="489288" cy="4899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ABD9BD-D967-9943-AF9B-A669A457E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629" y="4873026"/>
            <a:ext cx="489288" cy="4899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8292B31-1715-A947-BD61-E8D9E452E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671" y="4872724"/>
            <a:ext cx="489288" cy="4899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0389742-7D0C-F740-B280-DB61940FD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115" y="4881199"/>
            <a:ext cx="532130" cy="48928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B4865C4-FD66-0C4B-80DD-82611948E1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8020" y="4887700"/>
            <a:ext cx="489288" cy="48928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F6E5EF5-C7DE-DD4A-A3A4-77167DBE0DDD}"/>
              </a:ext>
            </a:extLst>
          </p:cNvPr>
          <p:cNvSpPr/>
          <p:nvPr/>
        </p:nvSpPr>
        <p:spPr>
          <a:xfrm>
            <a:off x="41392" y="5151681"/>
            <a:ext cx="292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PlotToolbar3DWireframe.png</a:t>
            </a:r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F1115C2-8988-8447-9FE8-C9606D06D13C}"/>
              </a:ext>
            </a:extLst>
          </p:cNvPr>
          <p:cNvGrpSpPr/>
          <p:nvPr/>
        </p:nvGrpSpPr>
        <p:grpSpPr>
          <a:xfrm>
            <a:off x="7716007" y="4923081"/>
            <a:ext cx="466144" cy="457200"/>
            <a:chOff x="9350264" y="5882408"/>
            <a:chExt cx="466144" cy="45720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EE41BDD-BF7D-3443-99E3-494D0D34A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50264" y="5882408"/>
              <a:ext cx="457200" cy="457200"/>
            </a:xfrm>
            <a:prstGeom prst="rect">
              <a:avLst/>
            </a:prstGeom>
          </p:spPr>
        </p:pic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0BB398C9-2D9F-2B48-8242-1F51E7B541BF}"/>
                </a:ext>
              </a:extLst>
            </p:cNvPr>
            <p:cNvSpPr/>
            <p:nvPr/>
          </p:nvSpPr>
          <p:spPr>
            <a:xfrm rot="10800000">
              <a:off x="9709038" y="6243313"/>
              <a:ext cx="107370" cy="51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028C8B3-EF86-684E-8F51-DE5AF2A8D9B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25" t="1243" r="963" b="1759"/>
          <a:stretch/>
        </p:blipFill>
        <p:spPr>
          <a:xfrm>
            <a:off x="3305175" y="1273175"/>
            <a:ext cx="1501776" cy="1311275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63D033-962B-A549-9679-68EF8E0BB3C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27" t="771" r="1360" b="1356"/>
          <a:stretch/>
        </p:blipFill>
        <p:spPr>
          <a:xfrm>
            <a:off x="4895850" y="1079500"/>
            <a:ext cx="1666876" cy="1695450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1B21E9-7447-AD4A-A4C0-FC6A12AF51A0}"/>
              </a:ext>
            </a:extLst>
          </p:cNvPr>
          <p:cNvSpPr txBox="1"/>
          <p:nvPr/>
        </p:nvSpPr>
        <p:spPr>
          <a:xfrm>
            <a:off x="3370578" y="148858"/>
            <a:ext cx="3170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PlotToolbarWaterfallMenus.png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86322C-B27E-7A23-6C4C-41C488310AB1}"/>
              </a:ext>
            </a:extLst>
          </p:cNvPr>
          <p:cNvSpPr txBox="1"/>
          <p:nvPr/>
        </p:nvSpPr>
        <p:spPr>
          <a:xfrm>
            <a:off x="8790814" y="5397343"/>
            <a:ext cx="112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Hide</a:t>
            </a:r>
          </a:p>
          <a:p>
            <a:pPr algn="ctr"/>
            <a:r>
              <a:rPr lang="en-US" sz="1100" dirty="0"/>
              <a:t>in Plots </a:t>
            </a:r>
          </a:p>
          <a:p>
            <a:pPr algn="ctr"/>
            <a:r>
              <a:rPr lang="en-US" sz="1100" dirty="0"/>
              <a:t>Toolbox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AEA6AD10-839A-5827-1A16-CB170C6001D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099441" y="4881199"/>
            <a:ext cx="521006" cy="52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2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3F99175-0819-824B-8F03-6915EAFC1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0" t="2407" r="3696" b="2581"/>
          <a:stretch/>
        </p:blipFill>
        <p:spPr>
          <a:xfrm>
            <a:off x="2448537" y="96853"/>
            <a:ext cx="5818376" cy="5140325"/>
          </a:xfrm>
          <a:prstGeom prst="rect">
            <a:avLst/>
          </a:prstGeom>
          <a:ln>
            <a:solidFill>
              <a:srgbClr val="BDBDBD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7F9354-66E6-224E-B1B8-497B2B5D2257}"/>
              </a:ext>
            </a:extLst>
          </p:cNvPr>
          <p:cNvSpPr/>
          <p:nvPr/>
        </p:nvSpPr>
        <p:spPr>
          <a:xfrm>
            <a:off x="5495509" y="2386910"/>
            <a:ext cx="1095936" cy="952144"/>
          </a:xfrm>
          <a:prstGeom prst="rect">
            <a:avLst/>
          </a:prstGeom>
          <a:solidFill>
            <a:srgbClr val="DADADA">
              <a:alpha val="76000"/>
            </a:srgbClr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E2D2E7CB-8B7A-CF4F-95B3-41CAE02F58CA}"/>
              </a:ext>
            </a:extLst>
          </p:cNvPr>
          <p:cNvSpPr/>
          <p:nvPr/>
        </p:nvSpPr>
        <p:spPr>
          <a:xfrm rot="5400000">
            <a:off x="6456618" y="2482377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22DC538C-2EB5-064F-8A99-5B73DADBCBD9}"/>
              </a:ext>
            </a:extLst>
          </p:cNvPr>
          <p:cNvSpPr/>
          <p:nvPr/>
        </p:nvSpPr>
        <p:spPr>
          <a:xfrm rot="5400000">
            <a:off x="6455683" y="268033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C94219B9-6A3A-2B49-A446-EE2F6738A37F}"/>
              </a:ext>
            </a:extLst>
          </p:cNvPr>
          <p:cNvSpPr/>
          <p:nvPr/>
        </p:nvSpPr>
        <p:spPr>
          <a:xfrm rot="5400000">
            <a:off x="6452351" y="2881761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2FB95CC-AA41-2E4C-B658-2CB26149F238}"/>
              </a:ext>
            </a:extLst>
          </p:cNvPr>
          <p:cNvSpPr/>
          <p:nvPr/>
        </p:nvSpPr>
        <p:spPr>
          <a:xfrm flipV="1">
            <a:off x="3440348" y="4321331"/>
            <a:ext cx="277905" cy="348058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584F5-8429-D245-9471-33A58E3F1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349" y="4349855"/>
            <a:ext cx="277905" cy="277905"/>
          </a:xfrm>
          <a:prstGeom prst="rect">
            <a:avLst/>
          </a:prstGeom>
          <a:noFill/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D3AD9C-DADD-1A42-97E0-2F0376880FE6}"/>
              </a:ext>
            </a:extLst>
          </p:cNvPr>
          <p:cNvSpPr/>
          <p:nvPr/>
        </p:nvSpPr>
        <p:spPr>
          <a:xfrm flipV="1">
            <a:off x="3008368" y="3936043"/>
            <a:ext cx="277905" cy="736175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6894E-5D43-6749-89AA-BE7BCC414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249" y="3957649"/>
            <a:ext cx="277905" cy="277905"/>
          </a:xfrm>
          <a:prstGeom prst="rect">
            <a:avLst/>
          </a:prstGeom>
          <a:noFill/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A67277-AC60-544F-9DA0-C249F2A5FC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5" t="2451" r="3057" b="5913"/>
          <a:stretch/>
        </p:blipFill>
        <p:spPr>
          <a:xfrm>
            <a:off x="2020004" y="4675048"/>
            <a:ext cx="2280394" cy="214139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C7935-EAE2-CF4D-B1F8-B7A5EE7E79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3" t="5151" r="4529" b="7245"/>
          <a:stretch/>
        </p:blipFill>
        <p:spPr>
          <a:xfrm>
            <a:off x="6369568" y="543794"/>
            <a:ext cx="2048900" cy="1323975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A0CE055-EBB1-694C-8776-53AAA8649200}"/>
              </a:ext>
            </a:extLst>
          </p:cNvPr>
          <p:cNvSpPr/>
          <p:nvPr/>
        </p:nvSpPr>
        <p:spPr>
          <a:xfrm rot="16200000" flipV="1">
            <a:off x="5886654" y="729091"/>
            <a:ext cx="277905" cy="68792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C68FE74-8337-F446-8B8C-DB5C74F8A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629" y="941795"/>
            <a:ext cx="277905" cy="277905"/>
          </a:xfrm>
          <a:prstGeom prst="rect">
            <a:avLst/>
          </a:prstGeom>
          <a:noFill/>
        </p:spPr>
      </p:pic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80A65E-DFA1-D44C-8B89-797509C222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3" t="3681" r="1311" b="2861"/>
          <a:stretch/>
        </p:blipFill>
        <p:spPr>
          <a:xfrm>
            <a:off x="147363" y="2493379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30A489-075A-554B-9B40-9B90F51621DA}"/>
              </a:ext>
            </a:extLst>
          </p:cNvPr>
          <p:cNvSpPr/>
          <p:nvPr/>
        </p:nvSpPr>
        <p:spPr>
          <a:xfrm rot="5400000" flipV="1">
            <a:off x="2316028" y="3042906"/>
            <a:ext cx="277905" cy="53218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961C70F-70D2-B045-896D-9B6A1295B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168" y="3170046"/>
            <a:ext cx="277905" cy="277905"/>
          </a:xfrm>
          <a:prstGeom prst="rect">
            <a:avLst/>
          </a:prstGeom>
          <a:noFill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CE028DF-3185-4B4D-AAA0-9CE32E989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76" y="4750028"/>
            <a:ext cx="277905" cy="277905"/>
          </a:xfrm>
          <a:prstGeom prst="rect">
            <a:avLst/>
          </a:prstGeom>
          <a:solidFill>
            <a:srgbClr val="10FF00">
              <a:alpha val="50000"/>
            </a:srgbClr>
          </a:solidFill>
          <a:effectLst>
            <a:softEdge rad="12700"/>
          </a:effec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526C408-5474-BE4A-BC10-96E8B87DB158}"/>
              </a:ext>
            </a:extLst>
          </p:cNvPr>
          <p:cNvSpPr/>
          <p:nvPr/>
        </p:nvSpPr>
        <p:spPr>
          <a:xfrm rot="16200000" flipV="1">
            <a:off x="6021150" y="1951483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0008EEE-2FDA-9E41-9131-F4F3243219ED}"/>
              </a:ext>
            </a:extLst>
          </p:cNvPr>
          <p:cNvSpPr/>
          <p:nvPr/>
        </p:nvSpPr>
        <p:spPr>
          <a:xfrm rot="16200000" flipV="1">
            <a:off x="6051001" y="2123465"/>
            <a:ext cx="207300" cy="11639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E4FDFF1-7A9E-5C42-BEF2-B95263249210}"/>
              </a:ext>
            </a:extLst>
          </p:cNvPr>
          <p:cNvSpPr/>
          <p:nvPr/>
        </p:nvSpPr>
        <p:spPr>
          <a:xfrm rot="16200000" flipV="1">
            <a:off x="6243969" y="2137792"/>
            <a:ext cx="177215" cy="151983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B9D836B-624F-3041-8D1B-E98A2108968D}"/>
              </a:ext>
            </a:extLst>
          </p:cNvPr>
          <p:cNvSpPr/>
          <p:nvPr/>
        </p:nvSpPr>
        <p:spPr>
          <a:xfrm rot="16200000" flipV="1">
            <a:off x="6157155" y="2401825"/>
            <a:ext cx="167069" cy="1336054"/>
          </a:xfrm>
          <a:prstGeom prst="roundRect">
            <a:avLst/>
          </a:prstGeom>
          <a:gradFill>
            <a:gsLst>
              <a:gs pos="0">
                <a:schemeClr val="bg1">
                  <a:alpha val="76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FF1704">
                  <a:alpha val="36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9ADCF8-5045-A848-A947-8795680EA649}"/>
              </a:ext>
            </a:extLst>
          </p:cNvPr>
          <p:cNvSpPr txBox="1"/>
          <p:nvPr/>
        </p:nvSpPr>
        <p:spPr>
          <a:xfrm>
            <a:off x="6663490" y="2395808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15E575-CA27-174F-9D62-7DC5A18A5F86}"/>
              </a:ext>
            </a:extLst>
          </p:cNvPr>
          <p:cNvSpPr txBox="1"/>
          <p:nvPr/>
        </p:nvSpPr>
        <p:spPr>
          <a:xfrm>
            <a:off x="6736638" y="2576935"/>
            <a:ext cx="914791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8DBFBD-D7BD-4741-A9AE-37B3E02B2BBB}"/>
              </a:ext>
            </a:extLst>
          </p:cNvPr>
          <p:cNvSpPr txBox="1"/>
          <p:nvPr/>
        </p:nvSpPr>
        <p:spPr>
          <a:xfrm>
            <a:off x="7092493" y="2779736"/>
            <a:ext cx="558936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SHOW / HIDE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B8073F-6BEB-C744-9A04-01935DDDE13E}"/>
              </a:ext>
            </a:extLst>
          </p:cNvPr>
          <p:cNvSpPr txBox="1"/>
          <p:nvPr/>
        </p:nvSpPr>
        <p:spPr>
          <a:xfrm>
            <a:off x="6908718" y="2985056"/>
            <a:ext cx="774461" cy="19581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75000"/>
                </a:schemeClr>
              </a:gs>
              <a:gs pos="42000">
                <a:schemeClr val="bg1"/>
              </a:gs>
              <a:gs pos="33000">
                <a:schemeClr val="bg1">
                  <a:alpha val="75000"/>
                </a:schemeClr>
              </a:gs>
              <a:gs pos="98000">
                <a:schemeClr val="bg1"/>
              </a:gs>
            </a:gsLst>
            <a:lin ang="0" scaled="1"/>
            <a:tileRect/>
          </a:gra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HORZ / VERT LINE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7433348-430E-5F49-97B3-292B328B65F0}"/>
              </a:ext>
            </a:extLst>
          </p:cNvPr>
          <p:cNvSpPr/>
          <p:nvPr/>
        </p:nvSpPr>
        <p:spPr>
          <a:xfrm rot="16200000" flipV="1">
            <a:off x="6165435" y="2560609"/>
            <a:ext cx="185668" cy="1371219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483DCD-7DB9-A448-92B3-AFF587A5E6C7}"/>
              </a:ext>
            </a:extLst>
          </p:cNvPr>
          <p:cNvSpPr txBox="1"/>
          <p:nvPr/>
        </p:nvSpPr>
        <p:spPr>
          <a:xfrm>
            <a:off x="6943879" y="3152928"/>
            <a:ext cx="703632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1D / WATERFALL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C5622-0BA5-714E-A2A7-F19ADB820FF3}"/>
              </a:ext>
            </a:extLst>
          </p:cNvPr>
          <p:cNvSpPr txBox="1"/>
          <p:nvPr/>
        </p:nvSpPr>
        <p:spPr>
          <a:xfrm>
            <a:off x="5537500" y="2789987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Error Bars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69D7E-9380-E449-A4E1-4FC4F66D0889}"/>
              </a:ext>
            </a:extLst>
          </p:cNvPr>
          <p:cNvSpPr txBox="1"/>
          <p:nvPr/>
        </p:nvSpPr>
        <p:spPr>
          <a:xfrm>
            <a:off x="5537500" y="2960305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Markers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58A192-1DDE-5B46-AC82-D26079FF1B54}"/>
              </a:ext>
            </a:extLst>
          </p:cNvPr>
          <p:cNvSpPr txBox="1"/>
          <p:nvPr/>
        </p:nvSpPr>
        <p:spPr>
          <a:xfrm>
            <a:off x="5537500" y="3139560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Plot Type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69E73-F74A-0743-B3B5-83EEDC78E98D}"/>
              </a:ext>
            </a:extLst>
          </p:cNvPr>
          <p:cNvSpPr txBox="1"/>
          <p:nvPr/>
        </p:nvSpPr>
        <p:spPr>
          <a:xfrm>
            <a:off x="5537500" y="2392511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119721-6041-8E48-8831-6BC8737E477A}"/>
              </a:ext>
            </a:extLst>
          </p:cNvPr>
          <p:cNvSpPr txBox="1"/>
          <p:nvPr/>
        </p:nvSpPr>
        <p:spPr>
          <a:xfrm>
            <a:off x="5537500" y="2592043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A8C8B2A9-770C-9944-9B5D-4585DBF816FD}"/>
              </a:ext>
            </a:extLst>
          </p:cNvPr>
          <p:cNvSpPr/>
          <p:nvPr/>
        </p:nvSpPr>
        <p:spPr>
          <a:xfrm rot="5400000">
            <a:off x="6458422" y="3069263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9BB9BCC5-F447-B943-A885-487C137A8911}"/>
              </a:ext>
            </a:extLst>
          </p:cNvPr>
          <p:cNvSpPr/>
          <p:nvPr/>
        </p:nvSpPr>
        <p:spPr>
          <a:xfrm rot="5400000">
            <a:off x="6452351" y="3230709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D4A365-29B7-D34E-901D-483220434B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726" y="2385414"/>
            <a:ext cx="237565" cy="23756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225AD401-B9B4-FF4B-8D4F-59700C78C4C4}"/>
              </a:ext>
            </a:extLst>
          </p:cNvPr>
          <p:cNvSpPr txBox="1"/>
          <p:nvPr/>
        </p:nvSpPr>
        <p:spPr>
          <a:xfrm>
            <a:off x="9405728" y="4024680"/>
            <a:ext cx="1007422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pic>
        <p:nvPicPr>
          <p:cNvPr id="59" name="Picture 5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F67CD-2087-DC43-B386-B7ED6E0603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5121" y="1174644"/>
            <a:ext cx="2961376" cy="2921957"/>
          </a:xfrm>
          <a:prstGeom prst="rect">
            <a:avLst/>
          </a:prstGeom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6D1528E-636B-2B4A-8400-02CEBB89ABC9}"/>
              </a:ext>
            </a:extLst>
          </p:cNvPr>
          <p:cNvSpPr/>
          <p:nvPr/>
        </p:nvSpPr>
        <p:spPr>
          <a:xfrm flipV="1">
            <a:off x="11023099" y="3344340"/>
            <a:ext cx="277905" cy="1152845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77622CE-E38D-EC4B-84E7-86AD1F7D4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5980" y="3365950"/>
            <a:ext cx="277905" cy="277905"/>
          </a:xfrm>
          <a:prstGeom prst="rect">
            <a:avLst/>
          </a:prstGeom>
          <a:noFill/>
        </p:spPr>
      </p:pic>
      <p:pic>
        <p:nvPicPr>
          <p:cNvPr id="87" name="Picture 8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4959CA-A413-504B-836C-7C5F9A6FEAF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73" t="9664" r="9960" b="16447"/>
          <a:stretch/>
        </p:blipFill>
        <p:spPr>
          <a:xfrm>
            <a:off x="9073617" y="4437169"/>
            <a:ext cx="2314575" cy="2036298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B71CFD8D-548B-2C49-905F-24A733CC7B39}"/>
              </a:ext>
            </a:extLst>
          </p:cNvPr>
          <p:cNvSpPr/>
          <p:nvPr/>
        </p:nvSpPr>
        <p:spPr>
          <a:xfrm>
            <a:off x="9308066" y="3510923"/>
            <a:ext cx="1095936" cy="548851"/>
          </a:xfrm>
          <a:prstGeom prst="rect">
            <a:avLst/>
          </a:prstGeom>
          <a:solidFill>
            <a:srgbClr val="DADADA"/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2EEFF2-C259-944A-9004-1D3066155385}"/>
              </a:ext>
            </a:extLst>
          </p:cNvPr>
          <p:cNvSpPr txBox="1"/>
          <p:nvPr/>
        </p:nvSpPr>
        <p:spPr>
          <a:xfrm>
            <a:off x="9350057" y="3691832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BD8882-E1AB-EC40-8E68-74920AC80B52}"/>
              </a:ext>
            </a:extLst>
          </p:cNvPr>
          <p:cNvSpPr txBox="1"/>
          <p:nvPr/>
        </p:nvSpPr>
        <p:spPr>
          <a:xfrm>
            <a:off x="9350057" y="3873660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Color bar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F1E35598-4EAE-4846-A28C-B5E0C9CC3726}"/>
              </a:ext>
            </a:extLst>
          </p:cNvPr>
          <p:cNvSpPr/>
          <p:nvPr/>
        </p:nvSpPr>
        <p:spPr>
          <a:xfrm rot="16200000" flipV="1">
            <a:off x="9853809" y="3389711"/>
            <a:ext cx="189788" cy="11639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63000"/>
                </a:schemeClr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B545CD7-57C0-3045-88F3-B1EECC21F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283" y="3509427"/>
            <a:ext cx="237565" cy="237565"/>
          </a:xfrm>
          <a:prstGeom prst="rect">
            <a:avLst/>
          </a:prstGeom>
        </p:spPr>
      </p:pic>
      <p:sp>
        <p:nvSpPr>
          <p:cNvPr id="66" name="Triangle 65">
            <a:extLst>
              <a:ext uri="{FF2B5EF4-FFF2-40B4-BE49-F238E27FC236}">
                <a16:creationId xmlns:a16="http://schemas.microsoft.com/office/drawing/2014/main" id="{308A3089-501F-874B-B916-92A27B8901FC}"/>
              </a:ext>
            </a:extLst>
          </p:cNvPr>
          <p:cNvSpPr/>
          <p:nvPr/>
        </p:nvSpPr>
        <p:spPr>
          <a:xfrm rot="5400000">
            <a:off x="10269175" y="3606390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riangle 66">
            <a:extLst>
              <a:ext uri="{FF2B5EF4-FFF2-40B4-BE49-F238E27FC236}">
                <a16:creationId xmlns:a16="http://schemas.microsoft.com/office/drawing/2014/main" id="{6069B6C8-6CE6-CF40-8466-458F0E41DF65}"/>
              </a:ext>
            </a:extLst>
          </p:cNvPr>
          <p:cNvSpPr/>
          <p:nvPr/>
        </p:nvSpPr>
        <p:spPr>
          <a:xfrm rot="5400000">
            <a:off x="10268608" y="3775498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552E8874-9543-C548-956D-8F5662F2AAB8}"/>
              </a:ext>
            </a:extLst>
          </p:cNvPr>
          <p:cNvSpPr/>
          <p:nvPr/>
        </p:nvSpPr>
        <p:spPr>
          <a:xfrm rot="5400000">
            <a:off x="10268608" y="396338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83ED462-3056-3B45-A556-5D8ABAE9DE66}"/>
              </a:ext>
            </a:extLst>
          </p:cNvPr>
          <p:cNvSpPr txBox="1"/>
          <p:nvPr/>
        </p:nvSpPr>
        <p:spPr>
          <a:xfrm>
            <a:off x="9350057" y="3516524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8B15613-EF69-B44C-92BF-600F1C47A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7725" y="6111181"/>
            <a:ext cx="379042" cy="37904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A2B1536-C0FD-3F46-ADD7-60A0BF59B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75" y="5457773"/>
            <a:ext cx="484891" cy="48489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34B7D253-EFA5-4D4E-B0E2-872AF4CE1041}"/>
              </a:ext>
            </a:extLst>
          </p:cNvPr>
          <p:cNvSpPr txBox="1"/>
          <p:nvPr/>
        </p:nvSpPr>
        <p:spPr>
          <a:xfrm>
            <a:off x="5735182" y="550849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2AACF5-8ABD-884E-9001-83505ACAEE46}"/>
              </a:ext>
            </a:extLst>
          </p:cNvPr>
          <p:cNvSpPr txBox="1"/>
          <p:nvPr/>
        </p:nvSpPr>
        <p:spPr>
          <a:xfrm>
            <a:off x="5763588" y="6149144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EB8E83-9F3D-CB4C-AA1E-8E44B6F16CB5}"/>
              </a:ext>
            </a:extLst>
          </p:cNvPr>
          <p:cNvSpPr txBox="1"/>
          <p:nvPr/>
        </p:nvSpPr>
        <p:spPr>
          <a:xfrm rot="21041714">
            <a:off x="2455919" y="596251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1D PLOT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1A6B832-1A86-4047-AE3B-9645969D6663}"/>
              </a:ext>
            </a:extLst>
          </p:cNvPr>
          <p:cNvSpPr txBox="1"/>
          <p:nvPr/>
        </p:nvSpPr>
        <p:spPr>
          <a:xfrm rot="21041714">
            <a:off x="9324305" y="749433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COLORFILL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20AF98-D7CE-1748-9750-6AAB72F72FCE}"/>
              </a:ext>
            </a:extLst>
          </p:cNvPr>
          <p:cNvSpPr/>
          <p:nvPr/>
        </p:nvSpPr>
        <p:spPr>
          <a:xfrm>
            <a:off x="143132" y="-327770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PlotClickMenus.png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292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3F99175-0819-824B-8F03-6915EAFC1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0" t="2407" r="3696" b="2581"/>
          <a:stretch/>
        </p:blipFill>
        <p:spPr>
          <a:xfrm>
            <a:off x="2448537" y="96853"/>
            <a:ext cx="5818376" cy="5140325"/>
          </a:xfrm>
          <a:prstGeom prst="rect">
            <a:avLst/>
          </a:prstGeom>
          <a:ln>
            <a:solidFill>
              <a:srgbClr val="BDBDBD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7F9354-66E6-224E-B1B8-497B2B5D2257}"/>
              </a:ext>
            </a:extLst>
          </p:cNvPr>
          <p:cNvSpPr/>
          <p:nvPr/>
        </p:nvSpPr>
        <p:spPr>
          <a:xfrm>
            <a:off x="5495509" y="2386910"/>
            <a:ext cx="1095936" cy="952144"/>
          </a:xfrm>
          <a:prstGeom prst="rect">
            <a:avLst/>
          </a:prstGeom>
          <a:solidFill>
            <a:srgbClr val="DADADA">
              <a:alpha val="76000"/>
            </a:srgbClr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E2D2E7CB-8B7A-CF4F-95B3-41CAE02F58CA}"/>
              </a:ext>
            </a:extLst>
          </p:cNvPr>
          <p:cNvSpPr/>
          <p:nvPr/>
        </p:nvSpPr>
        <p:spPr>
          <a:xfrm rot="5400000">
            <a:off x="6456618" y="2482377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22DC538C-2EB5-064F-8A99-5B73DADBCBD9}"/>
              </a:ext>
            </a:extLst>
          </p:cNvPr>
          <p:cNvSpPr/>
          <p:nvPr/>
        </p:nvSpPr>
        <p:spPr>
          <a:xfrm rot="5400000">
            <a:off x="6455683" y="268033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C94219B9-6A3A-2B49-A446-EE2F6738A37F}"/>
              </a:ext>
            </a:extLst>
          </p:cNvPr>
          <p:cNvSpPr/>
          <p:nvPr/>
        </p:nvSpPr>
        <p:spPr>
          <a:xfrm rot="5400000">
            <a:off x="6452351" y="2881761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2FB95CC-AA41-2E4C-B658-2CB26149F238}"/>
              </a:ext>
            </a:extLst>
          </p:cNvPr>
          <p:cNvSpPr/>
          <p:nvPr/>
        </p:nvSpPr>
        <p:spPr>
          <a:xfrm flipV="1">
            <a:off x="3440348" y="4321331"/>
            <a:ext cx="277905" cy="348058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584F5-8429-D245-9471-33A58E3F1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349" y="4349855"/>
            <a:ext cx="277905" cy="277905"/>
          </a:xfrm>
          <a:prstGeom prst="rect">
            <a:avLst/>
          </a:prstGeom>
          <a:noFill/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D3AD9C-DADD-1A42-97E0-2F0376880FE6}"/>
              </a:ext>
            </a:extLst>
          </p:cNvPr>
          <p:cNvSpPr/>
          <p:nvPr/>
        </p:nvSpPr>
        <p:spPr>
          <a:xfrm flipV="1">
            <a:off x="3008368" y="3936043"/>
            <a:ext cx="277905" cy="736175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6894E-5D43-6749-89AA-BE7BCC414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249" y="3957649"/>
            <a:ext cx="277905" cy="277905"/>
          </a:xfrm>
          <a:prstGeom prst="rect">
            <a:avLst/>
          </a:prstGeom>
          <a:noFill/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A67277-AC60-544F-9DA0-C249F2A5FC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5" t="2451" r="3057" b="5913"/>
          <a:stretch/>
        </p:blipFill>
        <p:spPr>
          <a:xfrm>
            <a:off x="2020004" y="4675048"/>
            <a:ext cx="2280394" cy="214139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C7935-EAE2-CF4D-B1F8-B7A5EE7E79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3" t="5151" r="4529" b="7245"/>
          <a:stretch/>
        </p:blipFill>
        <p:spPr>
          <a:xfrm>
            <a:off x="6369568" y="543794"/>
            <a:ext cx="2048900" cy="1323975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A0CE055-EBB1-694C-8776-53AAA8649200}"/>
              </a:ext>
            </a:extLst>
          </p:cNvPr>
          <p:cNvSpPr/>
          <p:nvPr/>
        </p:nvSpPr>
        <p:spPr>
          <a:xfrm rot="16200000" flipV="1">
            <a:off x="5886654" y="729091"/>
            <a:ext cx="277905" cy="68792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C68FE74-8337-F446-8B8C-DB5C74F8A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629" y="941795"/>
            <a:ext cx="277905" cy="277905"/>
          </a:xfrm>
          <a:prstGeom prst="rect">
            <a:avLst/>
          </a:prstGeom>
          <a:noFill/>
        </p:spPr>
      </p:pic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80A65E-DFA1-D44C-8B89-797509C222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3" t="3681" r="1311" b="2861"/>
          <a:stretch/>
        </p:blipFill>
        <p:spPr>
          <a:xfrm>
            <a:off x="147363" y="2493379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30A489-075A-554B-9B40-9B90F51621DA}"/>
              </a:ext>
            </a:extLst>
          </p:cNvPr>
          <p:cNvSpPr/>
          <p:nvPr/>
        </p:nvSpPr>
        <p:spPr>
          <a:xfrm rot="5400000" flipV="1">
            <a:off x="2316028" y="3042906"/>
            <a:ext cx="277905" cy="53218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961C70F-70D2-B045-896D-9B6A1295B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168" y="3170046"/>
            <a:ext cx="277905" cy="277905"/>
          </a:xfrm>
          <a:prstGeom prst="rect">
            <a:avLst/>
          </a:prstGeom>
          <a:noFill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CE028DF-3185-4B4D-AAA0-9CE32E989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76" y="4750028"/>
            <a:ext cx="277905" cy="277905"/>
          </a:xfrm>
          <a:prstGeom prst="rect">
            <a:avLst/>
          </a:prstGeom>
          <a:solidFill>
            <a:srgbClr val="10FF00">
              <a:alpha val="50000"/>
            </a:srgbClr>
          </a:solidFill>
          <a:effectLst>
            <a:softEdge rad="12700"/>
          </a:effec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526C408-5474-BE4A-BC10-96E8B87DB158}"/>
              </a:ext>
            </a:extLst>
          </p:cNvPr>
          <p:cNvSpPr/>
          <p:nvPr/>
        </p:nvSpPr>
        <p:spPr>
          <a:xfrm rot="16200000" flipV="1">
            <a:off x="6021150" y="1951483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0008EEE-2FDA-9E41-9131-F4F3243219ED}"/>
              </a:ext>
            </a:extLst>
          </p:cNvPr>
          <p:cNvSpPr/>
          <p:nvPr/>
        </p:nvSpPr>
        <p:spPr>
          <a:xfrm rot="16200000" flipV="1">
            <a:off x="6051001" y="2123465"/>
            <a:ext cx="207300" cy="11639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E4FDFF1-7A9E-5C42-BEF2-B95263249210}"/>
              </a:ext>
            </a:extLst>
          </p:cNvPr>
          <p:cNvSpPr/>
          <p:nvPr/>
        </p:nvSpPr>
        <p:spPr>
          <a:xfrm rot="16200000" flipV="1">
            <a:off x="6243969" y="2137792"/>
            <a:ext cx="177215" cy="151983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B9D836B-624F-3041-8D1B-E98A2108968D}"/>
              </a:ext>
            </a:extLst>
          </p:cNvPr>
          <p:cNvSpPr/>
          <p:nvPr/>
        </p:nvSpPr>
        <p:spPr>
          <a:xfrm rot="16200000" flipV="1">
            <a:off x="6157155" y="2401825"/>
            <a:ext cx="167069" cy="1336054"/>
          </a:xfrm>
          <a:prstGeom prst="roundRect">
            <a:avLst/>
          </a:prstGeom>
          <a:gradFill>
            <a:gsLst>
              <a:gs pos="0">
                <a:schemeClr val="bg1">
                  <a:alpha val="76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FF1704">
                  <a:alpha val="36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9ADCF8-5045-A848-A947-8795680EA649}"/>
              </a:ext>
            </a:extLst>
          </p:cNvPr>
          <p:cNvSpPr txBox="1"/>
          <p:nvPr/>
        </p:nvSpPr>
        <p:spPr>
          <a:xfrm>
            <a:off x="6663490" y="2395808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15E575-CA27-174F-9D62-7DC5A18A5F86}"/>
              </a:ext>
            </a:extLst>
          </p:cNvPr>
          <p:cNvSpPr txBox="1"/>
          <p:nvPr/>
        </p:nvSpPr>
        <p:spPr>
          <a:xfrm>
            <a:off x="6736638" y="2576935"/>
            <a:ext cx="914791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8DBFBD-D7BD-4741-A9AE-37B3E02B2BBB}"/>
              </a:ext>
            </a:extLst>
          </p:cNvPr>
          <p:cNvSpPr txBox="1"/>
          <p:nvPr/>
        </p:nvSpPr>
        <p:spPr>
          <a:xfrm>
            <a:off x="7092493" y="2779736"/>
            <a:ext cx="558936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SHOW / HIDE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B8073F-6BEB-C744-9A04-01935DDDE13E}"/>
              </a:ext>
            </a:extLst>
          </p:cNvPr>
          <p:cNvSpPr txBox="1"/>
          <p:nvPr/>
        </p:nvSpPr>
        <p:spPr>
          <a:xfrm>
            <a:off x="6908718" y="2985056"/>
            <a:ext cx="774461" cy="19581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75000"/>
                </a:schemeClr>
              </a:gs>
              <a:gs pos="42000">
                <a:schemeClr val="bg1"/>
              </a:gs>
              <a:gs pos="33000">
                <a:schemeClr val="bg1">
                  <a:alpha val="75000"/>
                </a:schemeClr>
              </a:gs>
              <a:gs pos="98000">
                <a:schemeClr val="bg1"/>
              </a:gs>
            </a:gsLst>
            <a:lin ang="0" scaled="1"/>
            <a:tileRect/>
          </a:gra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HORZ / VERT LINE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7433348-430E-5F49-97B3-292B328B65F0}"/>
              </a:ext>
            </a:extLst>
          </p:cNvPr>
          <p:cNvSpPr/>
          <p:nvPr/>
        </p:nvSpPr>
        <p:spPr>
          <a:xfrm rot="16200000" flipV="1">
            <a:off x="6165435" y="2560609"/>
            <a:ext cx="185668" cy="1371219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483DCD-7DB9-A448-92B3-AFF587A5E6C7}"/>
              </a:ext>
            </a:extLst>
          </p:cNvPr>
          <p:cNvSpPr txBox="1"/>
          <p:nvPr/>
        </p:nvSpPr>
        <p:spPr>
          <a:xfrm>
            <a:off x="6943879" y="3152928"/>
            <a:ext cx="703632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1D / WATERFALL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C5622-0BA5-714E-A2A7-F19ADB820FF3}"/>
              </a:ext>
            </a:extLst>
          </p:cNvPr>
          <p:cNvSpPr txBox="1"/>
          <p:nvPr/>
        </p:nvSpPr>
        <p:spPr>
          <a:xfrm>
            <a:off x="5537500" y="2789987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Error Bars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69D7E-9380-E449-A4E1-4FC4F66D0889}"/>
              </a:ext>
            </a:extLst>
          </p:cNvPr>
          <p:cNvSpPr txBox="1"/>
          <p:nvPr/>
        </p:nvSpPr>
        <p:spPr>
          <a:xfrm>
            <a:off x="5537500" y="2960305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Markers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58A192-1DDE-5B46-AC82-D26079FF1B54}"/>
              </a:ext>
            </a:extLst>
          </p:cNvPr>
          <p:cNvSpPr txBox="1"/>
          <p:nvPr/>
        </p:nvSpPr>
        <p:spPr>
          <a:xfrm>
            <a:off x="5537500" y="3139560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Plot Type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69E73-F74A-0743-B3B5-83EEDC78E98D}"/>
              </a:ext>
            </a:extLst>
          </p:cNvPr>
          <p:cNvSpPr txBox="1"/>
          <p:nvPr/>
        </p:nvSpPr>
        <p:spPr>
          <a:xfrm>
            <a:off x="5537500" y="2392511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119721-6041-8E48-8831-6BC8737E477A}"/>
              </a:ext>
            </a:extLst>
          </p:cNvPr>
          <p:cNvSpPr txBox="1"/>
          <p:nvPr/>
        </p:nvSpPr>
        <p:spPr>
          <a:xfrm>
            <a:off x="5537500" y="2592043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A8C8B2A9-770C-9944-9B5D-4585DBF816FD}"/>
              </a:ext>
            </a:extLst>
          </p:cNvPr>
          <p:cNvSpPr/>
          <p:nvPr/>
        </p:nvSpPr>
        <p:spPr>
          <a:xfrm rot="5400000">
            <a:off x="6458422" y="3069263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9BB9BCC5-F447-B943-A885-487C137A8911}"/>
              </a:ext>
            </a:extLst>
          </p:cNvPr>
          <p:cNvSpPr/>
          <p:nvPr/>
        </p:nvSpPr>
        <p:spPr>
          <a:xfrm rot="5400000">
            <a:off x="6452351" y="3230709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D4A365-29B7-D34E-901D-483220434B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726" y="2385414"/>
            <a:ext cx="237565" cy="23756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8B15613-EF69-B44C-92BF-600F1C47A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7725" y="6111181"/>
            <a:ext cx="379042" cy="37904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A2B1536-C0FD-3F46-ADD7-60A0BF59B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75" y="5457773"/>
            <a:ext cx="484891" cy="48489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34B7D253-EFA5-4D4E-B0E2-872AF4CE1041}"/>
              </a:ext>
            </a:extLst>
          </p:cNvPr>
          <p:cNvSpPr txBox="1"/>
          <p:nvPr/>
        </p:nvSpPr>
        <p:spPr>
          <a:xfrm>
            <a:off x="5735182" y="550849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2AACF5-8ABD-884E-9001-83505ACAEE46}"/>
              </a:ext>
            </a:extLst>
          </p:cNvPr>
          <p:cNvSpPr txBox="1"/>
          <p:nvPr/>
        </p:nvSpPr>
        <p:spPr>
          <a:xfrm>
            <a:off x="5763588" y="6149144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3D4DA9-1556-284F-BF64-B5BCD1AD718B}"/>
              </a:ext>
            </a:extLst>
          </p:cNvPr>
          <p:cNvSpPr txBox="1"/>
          <p:nvPr/>
        </p:nvSpPr>
        <p:spPr>
          <a:xfrm rot="21041714">
            <a:off x="634964" y="261758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1D PLOT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127CFC-FC58-2A41-87DD-4FCD6E30E845}"/>
              </a:ext>
            </a:extLst>
          </p:cNvPr>
          <p:cNvSpPr/>
          <p:nvPr/>
        </p:nvSpPr>
        <p:spPr>
          <a:xfrm>
            <a:off x="9743463" y="96853"/>
            <a:ext cx="2296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PlotClickMenus1D.png</a:t>
            </a:r>
          </a:p>
        </p:txBody>
      </p:sp>
    </p:spTree>
    <p:extLst>
      <p:ext uri="{BB962C8B-B14F-4D97-AF65-F5344CB8AC3E}">
        <p14:creationId xmlns:p14="http://schemas.microsoft.com/office/powerpoint/2010/main" val="3087387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FD752-065A-A24D-BF93-31399C7F3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48" y="29808"/>
            <a:ext cx="6350000" cy="4495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7F9354-66E6-224E-B1B8-497B2B5D2257}"/>
              </a:ext>
            </a:extLst>
          </p:cNvPr>
          <p:cNvSpPr/>
          <p:nvPr/>
        </p:nvSpPr>
        <p:spPr>
          <a:xfrm>
            <a:off x="6006049" y="2866970"/>
            <a:ext cx="1095936" cy="766477"/>
          </a:xfrm>
          <a:prstGeom prst="rect">
            <a:avLst/>
          </a:prstGeom>
          <a:solidFill>
            <a:srgbClr val="DADADA">
              <a:alpha val="76000"/>
            </a:srgbClr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E2D2E7CB-8B7A-CF4F-95B3-41CAE02F58CA}"/>
              </a:ext>
            </a:extLst>
          </p:cNvPr>
          <p:cNvSpPr/>
          <p:nvPr/>
        </p:nvSpPr>
        <p:spPr>
          <a:xfrm rot="5400000">
            <a:off x="6967158" y="2962437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22DC538C-2EB5-064F-8A99-5B73DADBCBD9}"/>
              </a:ext>
            </a:extLst>
          </p:cNvPr>
          <p:cNvSpPr/>
          <p:nvPr/>
        </p:nvSpPr>
        <p:spPr>
          <a:xfrm rot="5400000">
            <a:off x="6966223" y="316039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C94219B9-6A3A-2B49-A446-EE2F6738A37F}"/>
              </a:ext>
            </a:extLst>
          </p:cNvPr>
          <p:cNvSpPr/>
          <p:nvPr/>
        </p:nvSpPr>
        <p:spPr>
          <a:xfrm rot="5400000">
            <a:off x="6962891" y="3361821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2FB95CC-AA41-2E4C-B658-2CB26149F238}"/>
              </a:ext>
            </a:extLst>
          </p:cNvPr>
          <p:cNvSpPr/>
          <p:nvPr/>
        </p:nvSpPr>
        <p:spPr>
          <a:xfrm flipV="1">
            <a:off x="3468264" y="3839703"/>
            <a:ext cx="277905" cy="571752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584F5-8429-D245-9471-33A58E3F1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263" y="3847674"/>
            <a:ext cx="277905" cy="277905"/>
          </a:xfrm>
          <a:prstGeom prst="rect">
            <a:avLst/>
          </a:prstGeom>
          <a:noFill/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D3AD9C-DADD-1A42-97E0-2F0376880FE6}"/>
              </a:ext>
            </a:extLst>
          </p:cNvPr>
          <p:cNvSpPr/>
          <p:nvPr/>
        </p:nvSpPr>
        <p:spPr>
          <a:xfrm flipV="1">
            <a:off x="2757080" y="3454414"/>
            <a:ext cx="277905" cy="957041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6894E-5D43-6749-89AA-BE7BCC414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961" y="3476021"/>
            <a:ext cx="277905" cy="277905"/>
          </a:xfrm>
          <a:prstGeom prst="rect">
            <a:avLst/>
          </a:prstGeom>
          <a:noFill/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A67277-AC60-544F-9DA0-C249F2A5FC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5" t="2451" r="3057" b="5913"/>
          <a:stretch/>
        </p:blipFill>
        <p:spPr>
          <a:xfrm>
            <a:off x="1768716" y="4284160"/>
            <a:ext cx="2280394" cy="214139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A0CE055-EBB1-694C-8776-53AAA8649200}"/>
              </a:ext>
            </a:extLst>
          </p:cNvPr>
          <p:cNvSpPr/>
          <p:nvPr/>
        </p:nvSpPr>
        <p:spPr>
          <a:xfrm rot="16200000" flipV="1">
            <a:off x="7256784" y="432134"/>
            <a:ext cx="277905" cy="85250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C68FE74-8337-F446-8B8C-DB5C74F8A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469" y="727130"/>
            <a:ext cx="277905" cy="277905"/>
          </a:xfrm>
          <a:prstGeom prst="rect">
            <a:avLst/>
          </a:prstGeom>
          <a:noFill/>
        </p:spPr>
      </p:pic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80A65E-DFA1-D44C-8B89-797509C222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3" t="3681" r="1311" b="2861"/>
          <a:stretch/>
        </p:blipFill>
        <p:spPr>
          <a:xfrm>
            <a:off x="91523" y="957741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30A489-075A-554B-9B40-9B90F51621DA}"/>
              </a:ext>
            </a:extLst>
          </p:cNvPr>
          <p:cNvSpPr/>
          <p:nvPr/>
        </p:nvSpPr>
        <p:spPr>
          <a:xfrm rot="5400000" flipV="1">
            <a:off x="2281128" y="1632908"/>
            <a:ext cx="277905" cy="53218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961C70F-70D2-B045-896D-9B6A1295B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268" y="1760048"/>
            <a:ext cx="277905" cy="277905"/>
          </a:xfrm>
          <a:prstGeom prst="rect">
            <a:avLst/>
          </a:prstGeom>
          <a:noFill/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526C408-5474-BE4A-BC10-96E8B87DB158}"/>
              </a:ext>
            </a:extLst>
          </p:cNvPr>
          <p:cNvSpPr/>
          <p:nvPr/>
        </p:nvSpPr>
        <p:spPr>
          <a:xfrm rot="16200000" flipV="1">
            <a:off x="6531690" y="2431543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0008EEE-2FDA-9E41-9131-F4F3243219ED}"/>
              </a:ext>
            </a:extLst>
          </p:cNvPr>
          <p:cNvSpPr/>
          <p:nvPr/>
        </p:nvSpPr>
        <p:spPr>
          <a:xfrm rot="16200000" flipV="1">
            <a:off x="6561541" y="2603525"/>
            <a:ext cx="207300" cy="11639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E4FDFF1-7A9E-5C42-BEF2-B95263249210}"/>
              </a:ext>
            </a:extLst>
          </p:cNvPr>
          <p:cNvSpPr/>
          <p:nvPr/>
        </p:nvSpPr>
        <p:spPr>
          <a:xfrm rot="16200000" flipV="1">
            <a:off x="6754509" y="2617852"/>
            <a:ext cx="177215" cy="151983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B9D836B-624F-3041-8D1B-E98A2108968D}"/>
              </a:ext>
            </a:extLst>
          </p:cNvPr>
          <p:cNvSpPr/>
          <p:nvPr/>
        </p:nvSpPr>
        <p:spPr>
          <a:xfrm rot="16200000" flipV="1">
            <a:off x="6667695" y="2881885"/>
            <a:ext cx="167069" cy="1336054"/>
          </a:xfrm>
          <a:prstGeom prst="roundRect">
            <a:avLst/>
          </a:prstGeom>
          <a:gradFill>
            <a:gsLst>
              <a:gs pos="0">
                <a:schemeClr val="bg1">
                  <a:alpha val="76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FF1704">
                  <a:alpha val="36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9ADCF8-5045-A848-A947-8795680EA649}"/>
              </a:ext>
            </a:extLst>
          </p:cNvPr>
          <p:cNvSpPr txBox="1"/>
          <p:nvPr/>
        </p:nvSpPr>
        <p:spPr>
          <a:xfrm>
            <a:off x="7174030" y="2875868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15E575-CA27-174F-9D62-7DC5A18A5F86}"/>
              </a:ext>
            </a:extLst>
          </p:cNvPr>
          <p:cNvSpPr txBox="1"/>
          <p:nvPr/>
        </p:nvSpPr>
        <p:spPr>
          <a:xfrm>
            <a:off x="7247178" y="3056995"/>
            <a:ext cx="914791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8DBFBD-D7BD-4741-A9AE-37B3E02B2BBB}"/>
              </a:ext>
            </a:extLst>
          </p:cNvPr>
          <p:cNvSpPr txBox="1"/>
          <p:nvPr/>
        </p:nvSpPr>
        <p:spPr>
          <a:xfrm>
            <a:off x="7603033" y="3259796"/>
            <a:ext cx="558936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SHOW / HIDE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B8073F-6BEB-C744-9A04-01935DDDE13E}"/>
              </a:ext>
            </a:extLst>
          </p:cNvPr>
          <p:cNvSpPr txBox="1"/>
          <p:nvPr/>
        </p:nvSpPr>
        <p:spPr>
          <a:xfrm>
            <a:off x="7419258" y="3465116"/>
            <a:ext cx="774461" cy="19581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75000"/>
                </a:schemeClr>
              </a:gs>
              <a:gs pos="42000">
                <a:schemeClr val="bg1"/>
              </a:gs>
              <a:gs pos="33000">
                <a:schemeClr val="bg1">
                  <a:alpha val="75000"/>
                </a:schemeClr>
              </a:gs>
              <a:gs pos="98000">
                <a:schemeClr val="bg1"/>
              </a:gs>
            </a:gsLst>
            <a:lin ang="0" scaled="1"/>
            <a:tileRect/>
          </a:gra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HORZ / VERT 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C5622-0BA5-714E-A2A7-F19ADB820FF3}"/>
              </a:ext>
            </a:extLst>
          </p:cNvPr>
          <p:cNvSpPr txBox="1"/>
          <p:nvPr/>
        </p:nvSpPr>
        <p:spPr>
          <a:xfrm>
            <a:off x="6048040" y="3270047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Error Bars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69D7E-9380-E449-A4E1-4FC4F66D0889}"/>
              </a:ext>
            </a:extLst>
          </p:cNvPr>
          <p:cNvSpPr txBox="1"/>
          <p:nvPr/>
        </p:nvSpPr>
        <p:spPr>
          <a:xfrm>
            <a:off x="6048040" y="3440365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Markers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69E73-F74A-0743-B3B5-83EEDC78E98D}"/>
              </a:ext>
            </a:extLst>
          </p:cNvPr>
          <p:cNvSpPr txBox="1"/>
          <p:nvPr/>
        </p:nvSpPr>
        <p:spPr>
          <a:xfrm>
            <a:off x="6048040" y="2872571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119721-6041-8E48-8831-6BC8737E477A}"/>
              </a:ext>
            </a:extLst>
          </p:cNvPr>
          <p:cNvSpPr txBox="1"/>
          <p:nvPr/>
        </p:nvSpPr>
        <p:spPr>
          <a:xfrm>
            <a:off x="6048040" y="3072103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A8C8B2A9-770C-9944-9B5D-4585DBF816FD}"/>
              </a:ext>
            </a:extLst>
          </p:cNvPr>
          <p:cNvSpPr/>
          <p:nvPr/>
        </p:nvSpPr>
        <p:spPr>
          <a:xfrm rot="5400000">
            <a:off x="6968962" y="3549323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D4A365-29B7-D34E-901D-483220434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266" y="2865474"/>
            <a:ext cx="237565" cy="23756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8B15613-EF69-B44C-92BF-600F1C47A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8754" y="5578307"/>
            <a:ext cx="379042" cy="37904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A2B1536-C0FD-3F46-ADD7-60A0BF59B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904" y="4924899"/>
            <a:ext cx="484891" cy="48489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34B7D253-EFA5-4D4E-B0E2-872AF4CE1041}"/>
              </a:ext>
            </a:extLst>
          </p:cNvPr>
          <p:cNvSpPr txBox="1"/>
          <p:nvPr/>
        </p:nvSpPr>
        <p:spPr>
          <a:xfrm>
            <a:off x="5536211" y="4975621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2AACF5-8ABD-884E-9001-83505ACAEE46}"/>
              </a:ext>
            </a:extLst>
          </p:cNvPr>
          <p:cNvSpPr txBox="1"/>
          <p:nvPr/>
        </p:nvSpPr>
        <p:spPr>
          <a:xfrm>
            <a:off x="5564617" y="5616270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3D4DA9-1556-284F-BF64-B5BCD1AD718B}"/>
              </a:ext>
            </a:extLst>
          </p:cNvPr>
          <p:cNvSpPr txBox="1"/>
          <p:nvPr/>
        </p:nvSpPr>
        <p:spPr>
          <a:xfrm rot="21041714">
            <a:off x="510356" y="183810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Tiled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690DC-1CDA-564E-A7D8-1C22D11422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" t="683" r="1629" b="1791"/>
          <a:stretch/>
        </p:blipFill>
        <p:spPr>
          <a:xfrm>
            <a:off x="7927647" y="287199"/>
            <a:ext cx="2019159" cy="1322559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9FF1A4-8BE1-4D4E-8FFC-8FADA444C3DB}"/>
              </a:ext>
            </a:extLst>
          </p:cNvPr>
          <p:cNvSpPr/>
          <p:nvPr/>
        </p:nvSpPr>
        <p:spPr>
          <a:xfrm>
            <a:off x="0" y="-332156"/>
            <a:ext cx="2497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PlotClickMenusTiled.png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07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8BCD3320-EBFD-6543-9874-0995BDBE4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65" y="442505"/>
            <a:ext cx="5237460" cy="46082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6FB3705-1089-274F-B441-39121C9469C5}"/>
              </a:ext>
            </a:extLst>
          </p:cNvPr>
          <p:cNvSpPr/>
          <p:nvPr/>
        </p:nvSpPr>
        <p:spPr>
          <a:xfrm>
            <a:off x="3503868" y="2269440"/>
            <a:ext cx="2141052" cy="545152"/>
          </a:xfrm>
          <a:prstGeom prst="rect">
            <a:avLst/>
          </a:prstGeom>
          <a:solidFill>
            <a:srgbClr val="DADADA"/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0D4553-CCDA-0D41-8758-C2D3206C4F57}"/>
              </a:ext>
            </a:extLst>
          </p:cNvPr>
          <p:cNvSpPr/>
          <p:nvPr/>
        </p:nvSpPr>
        <p:spPr>
          <a:xfrm rot="16200000" flipV="1">
            <a:off x="4014641" y="1827069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F5B0D4-BB3D-5246-9ECA-3802A87EB85D}"/>
              </a:ext>
            </a:extLst>
          </p:cNvPr>
          <p:cNvSpPr/>
          <p:nvPr/>
        </p:nvSpPr>
        <p:spPr>
          <a:xfrm rot="16200000" flipV="1">
            <a:off x="4013826" y="2029717"/>
            <a:ext cx="174660" cy="107000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0CD5E0-47CD-854C-B1DD-66F724367D3C}"/>
              </a:ext>
            </a:extLst>
          </p:cNvPr>
          <p:cNvSpPr txBox="1"/>
          <p:nvPr/>
        </p:nvSpPr>
        <p:spPr>
          <a:xfrm>
            <a:off x="4636156" y="2589577"/>
            <a:ext cx="1007422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A19F2F-E15E-7E48-BAFD-765DE3D7EB16}"/>
              </a:ext>
            </a:extLst>
          </p:cNvPr>
          <p:cNvSpPr/>
          <p:nvPr/>
        </p:nvSpPr>
        <p:spPr>
          <a:xfrm rot="16200000" flipV="1">
            <a:off x="6442693" y="1411124"/>
            <a:ext cx="277905" cy="800231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032584-7DB2-E14C-8C86-7819FA710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531" y="1675582"/>
            <a:ext cx="277905" cy="277905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0D5758-8653-BE49-BED8-F7125F7D82BF}"/>
              </a:ext>
            </a:extLst>
          </p:cNvPr>
          <p:cNvSpPr txBox="1"/>
          <p:nvPr/>
        </p:nvSpPr>
        <p:spPr>
          <a:xfrm>
            <a:off x="3545859" y="2446650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44707A-D81C-F842-9410-EE7C1D395896}"/>
              </a:ext>
            </a:extLst>
          </p:cNvPr>
          <p:cNvSpPr txBox="1"/>
          <p:nvPr/>
        </p:nvSpPr>
        <p:spPr>
          <a:xfrm>
            <a:off x="3545859" y="2628478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Color bar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8A6F838-6867-AB41-A2D4-34437F726E74}"/>
              </a:ext>
            </a:extLst>
          </p:cNvPr>
          <p:cNvSpPr/>
          <p:nvPr/>
        </p:nvSpPr>
        <p:spPr>
          <a:xfrm rot="16200000" flipV="1">
            <a:off x="4020552" y="2191183"/>
            <a:ext cx="159316" cy="107538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63000"/>
                </a:schemeClr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C33C6A-A72E-D942-8A80-679009FF7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217" y="2197339"/>
            <a:ext cx="237565" cy="237565"/>
          </a:xfrm>
          <a:prstGeom prst="rect">
            <a:avLst/>
          </a:prstGeom>
        </p:spPr>
      </p:pic>
      <p:sp>
        <p:nvSpPr>
          <p:cNvPr id="23" name="Triangle 22">
            <a:extLst>
              <a:ext uri="{FF2B5EF4-FFF2-40B4-BE49-F238E27FC236}">
                <a16:creationId xmlns:a16="http://schemas.microsoft.com/office/drawing/2014/main" id="{2DEB52FF-CD90-4546-9AB1-4C21E51152C4}"/>
              </a:ext>
            </a:extLst>
          </p:cNvPr>
          <p:cNvSpPr/>
          <p:nvPr/>
        </p:nvSpPr>
        <p:spPr>
          <a:xfrm rot="5400000">
            <a:off x="4459534" y="2361208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A760AE97-3109-0446-A5A0-185C4B66F3A1}"/>
              </a:ext>
            </a:extLst>
          </p:cNvPr>
          <p:cNvSpPr/>
          <p:nvPr/>
        </p:nvSpPr>
        <p:spPr>
          <a:xfrm rot="5400000">
            <a:off x="4464410" y="2718200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6FBA11-8CA2-7A49-A899-9FB29D17F62E}"/>
              </a:ext>
            </a:extLst>
          </p:cNvPr>
          <p:cNvSpPr txBox="1"/>
          <p:nvPr/>
        </p:nvSpPr>
        <p:spPr>
          <a:xfrm>
            <a:off x="3545859" y="2271342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BE1991-F047-DC4E-B8E8-30AF033E4DD6}"/>
              </a:ext>
            </a:extLst>
          </p:cNvPr>
          <p:cNvSpPr/>
          <p:nvPr/>
        </p:nvSpPr>
        <p:spPr>
          <a:xfrm flipV="1">
            <a:off x="2801605" y="4321331"/>
            <a:ext cx="277905" cy="348058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C3B5C6F-5BB4-6242-A75B-B9A725713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606" y="4349855"/>
            <a:ext cx="277905" cy="277905"/>
          </a:xfrm>
          <a:prstGeom prst="rect">
            <a:avLst/>
          </a:prstGeom>
          <a:noFill/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629CA5D-5AC4-544E-838E-1A42C71639A0}"/>
              </a:ext>
            </a:extLst>
          </p:cNvPr>
          <p:cNvSpPr/>
          <p:nvPr/>
        </p:nvSpPr>
        <p:spPr>
          <a:xfrm flipV="1">
            <a:off x="2369625" y="3936043"/>
            <a:ext cx="277905" cy="736175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D9F3616-06A9-BE48-AC35-5678B140E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506" y="3957649"/>
            <a:ext cx="277905" cy="277905"/>
          </a:xfrm>
          <a:prstGeom prst="rect">
            <a:avLst/>
          </a:prstGeom>
          <a:noFill/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FA9189-562C-D943-A57F-C7CD43C647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25" t="2451" r="3057" b="5913"/>
          <a:stretch/>
        </p:blipFill>
        <p:spPr>
          <a:xfrm>
            <a:off x="1381261" y="4675048"/>
            <a:ext cx="2280394" cy="214139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752895-79B5-A84D-99D6-6BDF06988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982" y="6111181"/>
            <a:ext cx="379042" cy="3790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38FDF-7434-1646-8888-03845FB3E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132" y="5457773"/>
            <a:ext cx="484891" cy="48489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B3C6293-49E4-FC45-8C40-87892E64AEAE}"/>
              </a:ext>
            </a:extLst>
          </p:cNvPr>
          <p:cNvSpPr txBox="1"/>
          <p:nvPr/>
        </p:nvSpPr>
        <p:spPr>
          <a:xfrm>
            <a:off x="5096439" y="550849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7EF4A5-C1F6-A948-AA9E-90F4AE15E469}"/>
              </a:ext>
            </a:extLst>
          </p:cNvPr>
          <p:cNvSpPr txBox="1"/>
          <p:nvPr/>
        </p:nvSpPr>
        <p:spPr>
          <a:xfrm>
            <a:off x="5124845" y="6149144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0883C0-93C3-CE4F-A41F-D1DFB27567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53" t="5151" r="4529" b="7245"/>
          <a:stretch/>
        </p:blipFill>
        <p:spPr>
          <a:xfrm>
            <a:off x="68596" y="1091233"/>
            <a:ext cx="2048900" cy="1323975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3E909FE-BE87-C14B-A66F-E96CA9BAE895}"/>
              </a:ext>
            </a:extLst>
          </p:cNvPr>
          <p:cNvSpPr/>
          <p:nvPr/>
        </p:nvSpPr>
        <p:spPr>
          <a:xfrm rot="5400000" flipV="1">
            <a:off x="2915162" y="415080"/>
            <a:ext cx="277905" cy="1873236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21267A2-6999-884E-82D7-3A7B2EA3F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827" y="1217019"/>
            <a:ext cx="277905" cy="277905"/>
          </a:xfrm>
          <a:prstGeom prst="rect">
            <a:avLst/>
          </a:prstGeom>
          <a:noFill/>
        </p:spPr>
      </p:pic>
      <p:pic>
        <p:nvPicPr>
          <p:cNvPr id="40" name="Picture 3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55334A-6315-8347-BD42-377AE8BF3F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53" t="3681" r="1311" b="2861"/>
          <a:stretch/>
        </p:blipFill>
        <p:spPr>
          <a:xfrm>
            <a:off x="7433538" y="3123388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C0C311C1-92D1-A24D-B9F3-6341A3AC2C03}"/>
              </a:ext>
            </a:extLst>
          </p:cNvPr>
          <p:cNvSpPr/>
          <p:nvPr/>
        </p:nvSpPr>
        <p:spPr>
          <a:xfrm rot="5400000">
            <a:off x="4460060" y="254503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915BA-FC99-6C42-8F9E-8F315977AA3B}"/>
              </a:ext>
            </a:extLst>
          </p:cNvPr>
          <p:cNvSpPr txBox="1"/>
          <p:nvPr/>
        </p:nvSpPr>
        <p:spPr>
          <a:xfrm>
            <a:off x="4656981" y="2271394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642DB-CF15-014D-951E-85952D2F539A}"/>
              </a:ext>
            </a:extLst>
          </p:cNvPr>
          <p:cNvSpPr txBox="1"/>
          <p:nvPr/>
        </p:nvSpPr>
        <p:spPr>
          <a:xfrm>
            <a:off x="4631281" y="2419863"/>
            <a:ext cx="1013640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46B36F5-8339-4F40-B294-2D34D856579F}"/>
              </a:ext>
            </a:extLst>
          </p:cNvPr>
          <p:cNvSpPr/>
          <p:nvPr/>
        </p:nvSpPr>
        <p:spPr>
          <a:xfrm rot="16200000" flipV="1">
            <a:off x="6791499" y="2829875"/>
            <a:ext cx="277905" cy="980410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01741A1-7622-1646-A364-F80698D6E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436" y="3183513"/>
            <a:ext cx="277905" cy="277905"/>
          </a:xfrm>
          <a:prstGeom prst="rect">
            <a:avLst/>
          </a:prstGeom>
          <a:noFill/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8DEB3D0-A74D-E44E-92FB-B315A3461F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08" t="570" r="897" b="2406"/>
          <a:stretch/>
        </p:blipFill>
        <p:spPr>
          <a:xfrm>
            <a:off x="7009832" y="774700"/>
            <a:ext cx="2098675" cy="199750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2CAA60-336E-8847-A72E-F6D44754A0B3}"/>
              </a:ext>
            </a:extLst>
          </p:cNvPr>
          <p:cNvSpPr/>
          <p:nvPr/>
        </p:nvSpPr>
        <p:spPr>
          <a:xfrm>
            <a:off x="9635844" y="0"/>
            <a:ext cx="2771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PlotClickMenusColorfill.png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7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2748</TotalTime>
  <Words>791</Words>
  <Application>Microsoft Macintosh PowerPoint</Application>
  <PresentationFormat>Widescreen</PresentationFormat>
  <Paragraphs>402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Microsoft Sans Serif</vt:lpstr>
      <vt:lpstr>Office Theme</vt:lpstr>
      <vt:lpstr>Editable Images for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ptions Menu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Murphy, Daniel (STFC,RAL,ISIS)</dc:creator>
  <cp:lastModifiedBy>Murphy, Daniel (STFC,RAL,ISIS)</cp:lastModifiedBy>
  <cp:revision>130</cp:revision>
  <dcterms:created xsi:type="dcterms:W3CDTF">2020-03-27T16:38:59Z</dcterms:created>
  <dcterms:modified xsi:type="dcterms:W3CDTF">2023-02-16T09:53:29Z</dcterms:modified>
</cp:coreProperties>
</file>